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3"/>
  </p:notesMasterIdLst>
  <p:sldIdLst>
    <p:sldId id="256" r:id="rId5"/>
    <p:sldId id="261" r:id="rId6"/>
    <p:sldId id="274" r:id="rId7"/>
    <p:sldId id="297" r:id="rId8"/>
    <p:sldId id="327" r:id="rId9"/>
    <p:sldId id="325" r:id="rId10"/>
    <p:sldId id="326" r:id="rId11"/>
    <p:sldId id="324"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0D4C"/>
    <a:srgbClr val="C00326"/>
    <a:srgbClr val="C00E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590"/>
    <p:restoredTop sz="94599"/>
  </p:normalViewPr>
  <p:slideViewPr>
    <p:cSldViewPr snapToGrid="0" snapToObjects="1">
      <p:cViewPr varScale="1">
        <p:scale>
          <a:sx n="66" d="100"/>
          <a:sy n="66" d="100"/>
        </p:scale>
        <p:origin x="60" y="23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4" y="0"/>
            <a:ext cx="2971800" cy="458788"/>
          </a:xfrm>
          <a:prstGeom prst="rect">
            <a:avLst/>
          </a:prstGeom>
        </p:spPr>
        <p:txBody>
          <a:bodyPr vert="horz" lIns="91440" tIns="45720" rIns="91440" bIns="45720" rtlCol="0"/>
          <a:lstStyle>
            <a:lvl1pPr algn="r">
              <a:defRPr sz="1200"/>
            </a:lvl1pPr>
          </a:lstStyle>
          <a:p>
            <a:fld id="{3B39B05B-24A9-8D4E-A7EE-316A3534AD0A}" type="datetimeFigureOut">
              <a:rPr lang="en-US" smtClean="0"/>
              <a:t>6/25/2024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1"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4"/>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4" y="8685214"/>
            <a:ext cx="2971800" cy="458787"/>
          </a:xfrm>
          <a:prstGeom prst="rect">
            <a:avLst/>
          </a:prstGeom>
        </p:spPr>
        <p:txBody>
          <a:bodyPr vert="horz" lIns="91440" tIns="45720" rIns="91440" bIns="45720" rtlCol="0" anchor="b"/>
          <a:lstStyle>
            <a:lvl1pPr algn="r">
              <a:defRPr sz="1200"/>
            </a:lvl1pPr>
          </a:lstStyle>
          <a:p>
            <a:fld id="{00D2FBC0-AB91-7546-82FB-E21FC1D083EF}" type="slidenum">
              <a:rPr lang="en-US" smtClean="0"/>
              <a:t>‹#›</a:t>
            </a:fld>
            <a:endParaRPr lang="en-US"/>
          </a:p>
        </p:txBody>
      </p:sp>
    </p:spTree>
    <p:extLst>
      <p:ext uri="{BB962C8B-B14F-4D97-AF65-F5344CB8AC3E}">
        <p14:creationId xmlns:p14="http://schemas.microsoft.com/office/powerpoint/2010/main" val="3214487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26C4D6-4A5C-CD4D-96C3-293585D5C02B}" type="slidenum">
              <a:rPr lang="en-US" smtClean="0"/>
              <a:t>3</a:t>
            </a:fld>
            <a:endParaRPr lang="en-US"/>
          </a:p>
        </p:txBody>
      </p:sp>
    </p:spTree>
    <p:extLst>
      <p:ext uri="{BB962C8B-B14F-4D97-AF65-F5344CB8AC3E}">
        <p14:creationId xmlns:p14="http://schemas.microsoft.com/office/powerpoint/2010/main" val="597369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26C4D6-4A5C-CD4D-96C3-293585D5C02B}" type="slidenum">
              <a:rPr lang="en-US" smtClean="0"/>
              <a:t>4</a:t>
            </a:fld>
            <a:endParaRPr lang="en-US"/>
          </a:p>
        </p:txBody>
      </p:sp>
    </p:spTree>
    <p:extLst>
      <p:ext uri="{BB962C8B-B14F-4D97-AF65-F5344CB8AC3E}">
        <p14:creationId xmlns:p14="http://schemas.microsoft.com/office/powerpoint/2010/main" val="706019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26C4D6-4A5C-CD4D-96C3-293585D5C02B}" type="slidenum">
              <a:rPr lang="en-US" smtClean="0"/>
              <a:t>5</a:t>
            </a:fld>
            <a:endParaRPr lang="en-US"/>
          </a:p>
        </p:txBody>
      </p:sp>
    </p:spTree>
    <p:extLst>
      <p:ext uri="{BB962C8B-B14F-4D97-AF65-F5344CB8AC3E}">
        <p14:creationId xmlns:p14="http://schemas.microsoft.com/office/powerpoint/2010/main" val="195468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26C4D6-4A5C-CD4D-96C3-293585D5C02B}" type="slidenum">
              <a:rPr lang="en-US" smtClean="0"/>
              <a:t>6</a:t>
            </a:fld>
            <a:endParaRPr lang="en-US"/>
          </a:p>
        </p:txBody>
      </p:sp>
    </p:spTree>
    <p:extLst>
      <p:ext uri="{BB962C8B-B14F-4D97-AF65-F5344CB8AC3E}">
        <p14:creationId xmlns:p14="http://schemas.microsoft.com/office/powerpoint/2010/main" val="2841827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26C4D6-4A5C-CD4D-96C3-293585D5C02B}" type="slidenum">
              <a:rPr lang="en-US" smtClean="0"/>
              <a:t>7</a:t>
            </a:fld>
            <a:endParaRPr lang="en-US"/>
          </a:p>
        </p:txBody>
      </p:sp>
    </p:spTree>
    <p:extLst>
      <p:ext uri="{BB962C8B-B14F-4D97-AF65-F5344CB8AC3E}">
        <p14:creationId xmlns:p14="http://schemas.microsoft.com/office/powerpoint/2010/main" val="1321459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26C4D6-4A5C-CD4D-96C3-293585D5C02B}" type="slidenum">
              <a:rPr lang="en-US" smtClean="0"/>
              <a:t>8</a:t>
            </a:fld>
            <a:endParaRPr lang="en-US"/>
          </a:p>
        </p:txBody>
      </p:sp>
    </p:spTree>
    <p:extLst>
      <p:ext uri="{BB962C8B-B14F-4D97-AF65-F5344CB8AC3E}">
        <p14:creationId xmlns:p14="http://schemas.microsoft.com/office/powerpoint/2010/main" val="1473189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3B052-A59B-4AE3-A89A-E7748630C15B}"/>
              </a:ext>
            </a:extLst>
          </p:cNvPr>
          <p:cNvSpPr>
            <a:spLocks noGrp="1"/>
          </p:cNvSpPr>
          <p:nvPr>
            <p:ph type="ctrTitle"/>
          </p:nvPr>
        </p:nvSpPr>
        <p:spPr>
          <a:xfrm>
            <a:off x="1524000" y="1122363"/>
            <a:ext cx="9144000" cy="2387600"/>
          </a:xfrm>
        </p:spPr>
        <p:txBody>
          <a:bodyPr anchor="b"/>
          <a:lstStyle>
            <a:lvl1pPr algn="ctr">
              <a:defRPr sz="5400"/>
            </a:lvl1pPr>
          </a:lstStyle>
          <a:p>
            <a:r>
              <a:rPr lang="en-US" dirty="0"/>
              <a:t>Click to edit Master title style</a:t>
            </a:r>
          </a:p>
        </p:txBody>
      </p:sp>
      <p:sp>
        <p:nvSpPr>
          <p:cNvPr id="3" name="Subtitle 2">
            <a:extLst>
              <a:ext uri="{FF2B5EF4-FFF2-40B4-BE49-F238E27FC236}">
                <a16:creationId xmlns:a16="http://schemas.microsoft.com/office/drawing/2014/main" id="{FBDA9EC4-FEA9-41D2-BE8D-F709F01D37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E155CF-52F5-4879-B7F3-D05812AC4A6D}"/>
              </a:ext>
            </a:extLst>
          </p:cNvPr>
          <p:cNvSpPr>
            <a:spLocks noGrp="1"/>
          </p:cNvSpPr>
          <p:nvPr>
            <p:ph type="dt" sz="half" idx="10"/>
          </p:nvPr>
        </p:nvSpPr>
        <p:spPr/>
        <p:txBody>
          <a:bodyPr/>
          <a:lstStyle/>
          <a:p>
            <a:fld id="{073D55F9-11A3-4523-8F38-6BA37933791A}" type="datetime1">
              <a:rPr lang="en-US" smtClean="0"/>
              <a:t>6/25/2024</a:t>
            </a:fld>
            <a:endParaRPr lang="en-US"/>
          </a:p>
        </p:txBody>
      </p:sp>
      <p:sp>
        <p:nvSpPr>
          <p:cNvPr id="5" name="Footer Placeholder 4">
            <a:extLst>
              <a:ext uri="{FF2B5EF4-FFF2-40B4-BE49-F238E27FC236}">
                <a16:creationId xmlns:a16="http://schemas.microsoft.com/office/drawing/2014/main" id="{80D053AC-61ED-4C2F-90BF-D4A9165451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138B2ED7-A198-4613-B8C9-EE02BAE24FA4}"/>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233896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B47DD-81F8-4128-9E50-04A9F2D3DC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6564D1-2B83-4C0F-ACBA-E91472C50A3D}"/>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6FA1D7D-D2EC-4ADB-9C65-191DEC82DDF4}"/>
              </a:ext>
            </a:extLst>
          </p:cNvPr>
          <p:cNvSpPr>
            <a:spLocks noGrp="1"/>
          </p:cNvSpPr>
          <p:nvPr>
            <p:ph type="dt" sz="half" idx="10"/>
          </p:nvPr>
        </p:nvSpPr>
        <p:spPr/>
        <p:txBody>
          <a:bodyPr/>
          <a:lstStyle/>
          <a:p>
            <a:fld id="{0B4E757A-3EC2-4683-9080-1A460C37C843}" type="datetime1">
              <a:rPr lang="en-US" smtClean="0"/>
              <a:t>6/25/2024</a:t>
            </a:fld>
            <a:endParaRPr lang="en-US"/>
          </a:p>
        </p:txBody>
      </p:sp>
      <p:sp>
        <p:nvSpPr>
          <p:cNvPr id="5" name="Footer Placeholder 4">
            <a:extLst>
              <a:ext uri="{FF2B5EF4-FFF2-40B4-BE49-F238E27FC236}">
                <a16:creationId xmlns:a16="http://schemas.microsoft.com/office/drawing/2014/main" id="{534CB571-86F9-474A-826A-75CC21C8832B}"/>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A1384F5F-50E6-4BB9-B848-EE2302C02ABE}"/>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3941876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3F08DF-1C0D-4F53-A3AB-95D7B55FA06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0D3BBD-C494-4E94-B189-319802A93E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3C0BD9-4BED-43D3-852F-B74B949A2287}"/>
              </a:ext>
            </a:extLst>
          </p:cNvPr>
          <p:cNvSpPr>
            <a:spLocks noGrp="1"/>
          </p:cNvSpPr>
          <p:nvPr>
            <p:ph type="dt" sz="half" idx="10"/>
          </p:nvPr>
        </p:nvSpPr>
        <p:spPr>
          <a:xfrm>
            <a:off x="523539" y="6324600"/>
            <a:ext cx="2560220" cy="365125"/>
          </a:xfrm>
        </p:spPr>
        <p:txBody>
          <a:bodyPr/>
          <a:lstStyle/>
          <a:p>
            <a:fld id="{5CC8096C-64ED-4153-A483-5C02E44AD5C3}" type="datetime1">
              <a:rPr lang="en-US" smtClean="0"/>
              <a:t>6/25/2024</a:t>
            </a:fld>
            <a:endParaRPr lang="en-US" dirty="0"/>
          </a:p>
        </p:txBody>
      </p:sp>
      <p:sp>
        <p:nvSpPr>
          <p:cNvPr id="5" name="Footer Placeholder 4">
            <a:extLst>
              <a:ext uri="{FF2B5EF4-FFF2-40B4-BE49-F238E27FC236}">
                <a16:creationId xmlns:a16="http://schemas.microsoft.com/office/drawing/2014/main" id="{BB7811DC-C725-4462-B622-DB96A8987673}"/>
              </a:ext>
            </a:extLst>
          </p:cNvPr>
          <p:cNvSpPr>
            <a:spLocks noGrp="1"/>
          </p:cNvSpPr>
          <p:nvPr>
            <p:ph type="ftr" sz="quarter" idx="11"/>
          </p:nvPr>
        </p:nvSpPr>
        <p:spPr>
          <a:xfrm>
            <a:off x="4267200" y="6319838"/>
            <a:ext cx="3982781" cy="365125"/>
          </a:xfrm>
        </p:spPr>
        <p:txBody>
          <a:bodyPr/>
          <a:lstStyle/>
          <a:p>
            <a:r>
              <a:rPr lang="en-US"/>
              <a:t>Sample Footer Text</a:t>
            </a:r>
          </a:p>
        </p:txBody>
      </p:sp>
      <p:sp>
        <p:nvSpPr>
          <p:cNvPr id="6" name="Slide Number Placeholder 5">
            <a:extLst>
              <a:ext uri="{FF2B5EF4-FFF2-40B4-BE49-F238E27FC236}">
                <a16:creationId xmlns:a16="http://schemas.microsoft.com/office/drawing/2014/main" id="{67C42D06-438F-4150-9238-E2FAEE5E28D9}"/>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3335221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98991-AEF1-4F19-AAB8-436EAD58C282}"/>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D25B44F-E7DA-40C6-8B44-71EAB6BDFC98}"/>
              </a:ext>
            </a:extLst>
          </p:cNvPr>
          <p:cNvSpPr>
            <a:spLocks noGrp="1"/>
          </p:cNvSpPr>
          <p:nvPr>
            <p:ph idx="1"/>
          </p:nvPr>
        </p:nvSpPr>
        <p:spPr/>
        <p:txBody>
          <a:bodyPr/>
          <a:lstStyle>
            <a:lvl1pPr marL="228600">
              <a:buFont typeface="+mj-lt"/>
              <a:buAutoNum type="arabicPeriod"/>
              <a:defRPr/>
            </a:lvl1pPr>
            <a:lvl2pPr marL="228600" indent="-228600">
              <a:buFont typeface="+mj-lt"/>
              <a:buAutoNum type="arabicPeriod"/>
              <a:defRPr/>
            </a:lvl2pPr>
            <a:lvl3pPr marL="228600">
              <a:buFont typeface="+mj-lt"/>
              <a:buAutoNum type="arabicPeriod"/>
              <a:defRPr/>
            </a:lvl3pPr>
            <a:lvl4pPr marL="228600" indent="-228600">
              <a:buFont typeface="+mj-lt"/>
              <a:buAutoNum type="arabicPeriod"/>
              <a:defRPr/>
            </a:lvl4pPr>
            <a:lvl5pPr marL="228600">
              <a:buFont typeface="+mj-lt"/>
              <a:buAutoNum type="arabicPeriod"/>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1F71817-A045-48C0-975B-CBEF88E9561E}"/>
              </a:ext>
            </a:extLst>
          </p:cNvPr>
          <p:cNvSpPr>
            <a:spLocks noGrp="1"/>
          </p:cNvSpPr>
          <p:nvPr>
            <p:ph type="dt" sz="half" idx="10"/>
          </p:nvPr>
        </p:nvSpPr>
        <p:spPr/>
        <p:txBody>
          <a:bodyPr/>
          <a:lstStyle/>
          <a:p>
            <a:fld id="{1CB9D56B-6EBE-4E5F-99D9-2A3DBDF37D0A}" type="datetime1">
              <a:rPr lang="en-US" smtClean="0"/>
              <a:t>6/25/2024</a:t>
            </a:fld>
            <a:endParaRPr lang="en-US"/>
          </a:p>
        </p:txBody>
      </p:sp>
      <p:sp>
        <p:nvSpPr>
          <p:cNvPr id="5" name="Footer Placeholder 4">
            <a:extLst>
              <a:ext uri="{FF2B5EF4-FFF2-40B4-BE49-F238E27FC236}">
                <a16:creationId xmlns:a16="http://schemas.microsoft.com/office/drawing/2014/main" id="{B61C39F0-32D4-407C-8BCA-97F2D9E500C9}"/>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99CF4459-37B2-4F87-B508-DB04D4332067}"/>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3240213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BBD03-9D57-48E9-8B43-688B72997276}"/>
              </a:ext>
            </a:extLst>
          </p:cNvPr>
          <p:cNvSpPr>
            <a:spLocks noGrp="1"/>
          </p:cNvSpPr>
          <p:nvPr>
            <p:ph type="title"/>
          </p:nvPr>
        </p:nvSpPr>
        <p:spPr>
          <a:xfrm>
            <a:off x="457200" y="1709738"/>
            <a:ext cx="10890250" cy="2852737"/>
          </a:xfrm>
        </p:spPr>
        <p:txBody>
          <a:bodyPr anchor="b"/>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783F376C-8A2F-4BE5-9669-4A6DA21B771A}"/>
              </a:ext>
            </a:extLst>
          </p:cNvPr>
          <p:cNvSpPr>
            <a:spLocks noGrp="1"/>
          </p:cNvSpPr>
          <p:nvPr>
            <p:ph type="body" idx="1"/>
          </p:nvPr>
        </p:nvSpPr>
        <p:spPr>
          <a:xfrm>
            <a:off x="457200" y="4589463"/>
            <a:ext cx="10890250" cy="1500187"/>
          </a:xfrm>
        </p:spPr>
        <p:txBody>
          <a:bodyPr/>
          <a:lstStyle>
            <a:lvl1pPr marL="0" indent="0">
              <a:buNone/>
              <a:defRPr sz="24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2654893-212E-4450-8F7A-27256B31F9FB}"/>
              </a:ext>
            </a:extLst>
          </p:cNvPr>
          <p:cNvSpPr>
            <a:spLocks noGrp="1"/>
          </p:cNvSpPr>
          <p:nvPr>
            <p:ph type="dt" sz="half" idx="10"/>
          </p:nvPr>
        </p:nvSpPr>
        <p:spPr/>
        <p:txBody>
          <a:bodyPr/>
          <a:lstStyle/>
          <a:p>
            <a:fld id="{8C33F3CA-C7E3-432D-9282-18F13836509A}" type="datetime1">
              <a:rPr lang="en-US" smtClean="0"/>
              <a:t>6/25/2024</a:t>
            </a:fld>
            <a:endParaRPr lang="en-US" dirty="0"/>
          </a:p>
        </p:txBody>
      </p:sp>
      <p:sp>
        <p:nvSpPr>
          <p:cNvPr id="5" name="Footer Placeholder 4">
            <a:extLst>
              <a:ext uri="{FF2B5EF4-FFF2-40B4-BE49-F238E27FC236}">
                <a16:creationId xmlns:a16="http://schemas.microsoft.com/office/drawing/2014/main" id="{600E881A-3958-44A9-9EDB-D86F4E4144C0}"/>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CFEDBC4F-D9B8-4BFA-BE4F-D4B9B739D1BA}"/>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11426383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C8777-C460-4649-8822-CA943386D06D}"/>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AFDF69E6-1094-437B-AA7E-0E21B7136CCA}"/>
              </a:ext>
            </a:extLst>
          </p:cNvPr>
          <p:cNvSpPr>
            <a:spLocks noGrp="1"/>
          </p:cNvSpPr>
          <p:nvPr>
            <p:ph sz="half" idx="1"/>
          </p:nvPr>
        </p:nvSpPr>
        <p:spPr>
          <a:xfrm>
            <a:off x="457200" y="1825625"/>
            <a:ext cx="5562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20BC963-4591-4BE3-AE63-4999A13C50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04D5BB-DB84-4266-9B4F-E65CCFE5B310}"/>
              </a:ext>
            </a:extLst>
          </p:cNvPr>
          <p:cNvSpPr>
            <a:spLocks noGrp="1"/>
          </p:cNvSpPr>
          <p:nvPr>
            <p:ph type="dt" sz="half" idx="10"/>
          </p:nvPr>
        </p:nvSpPr>
        <p:spPr/>
        <p:txBody>
          <a:bodyPr/>
          <a:lstStyle/>
          <a:p>
            <a:fld id="{75BE9C62-1337-40B8-BA50-E9F4861DB4BC}" type="datetime1">
              <a:rPr lang="en-US" smtClean="0"/>
              <a:t>6/25/2024</a:t>
            </a:fld>
            <a:endParaRPr lang="en-US"/>
          </a:p>
        </p:txBody>
      </p:sp>
      <p:sp>
        <p:nvSpPr>
          <p:cNvPr id="6" name="Footer Placeholder 5">
            <a:extLst>
              <a:ext uri="{FF2B5EF4-FFF2-40B4-BE49-F238E27FC236}">
                <a16:creationId xmlns:a16="http://schemas.microsoft.com/office/drawing/2014/main" id="{891A99B5-D493-4AB1-AF24-6660540D56AD}"/>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FE178D0-5F1E-43FA-B447-53501EDD17C0}"/>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1619175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C85CC-8D2B-4219-A2A4-1625A02DFE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6143C8-1CF7-440E-99A3-0527314598C6}"/>
              </a:ext>
            </a:extLst>
          </p:cNvPr>
          <p:cNvSpPr>
            <a:spLocks noGrp="1"/>
          </p:cNvSpPr>
          <p:nvPr>
            <p:ph type="body" idx="1"/>
          </p:nvPr>
        </p:nvSpPr>
        <p:spPr>
          <a:xfrm>
            <a:off x="839788" y="1820863"/>
            <a:ext cx="5157787" cy="1150937"/>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EFF5CA-4662-4430-80C7-99CD7D66C9CF}"/>
              </a:ext>
            </a:extLst>
          </p:cNvPr>
          <p:cNvSpPr>
            <a:spLocks noGrp="1"/>
          </p:cNvSpPr>
          <p:nvPr>
            <p:ph sz="half" idx="2"/>
          </p:nvPr>
        </p:nvSpPr>
        <p:spPr>
          <a:xfrm>
            <a:off x="839788" y="3101975"/>
            <a:ext cx="5157787" cy="30876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76CB5B7-DC23-41CE-872B-E25BD64F84A5}"/>
              </a:ext>
            </a:extLst>
          </p:cNvPr>
          <p:cNvSpPr>
            <a:spLocks noGrp="1"/>
          </p:cNvSpPr>
          <p:nvPr>
            <p:ph type="body" sz="quarter" idx="3"/>
          </p:nvPr>
        </p:nvSpPr>
        <p:spPr>
          <a:xfrm>
            <a:off x="6172200" y="1820863"/>
            <a:ext cx="5183188" cy="1150937"/>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4DF7633C-C24D-4947-979C-132B3AC405A8}"/>
              </a:ext>
            </a:extLst>
          </p:cNvPr>
          <p:cNvSpPr>
            <a:spLocks noGrp="1"/>
          </p:cNvSpPr>
          <p:nvPr>
            <p:ph sz="quarter" idx="4"/>
          </p:nvPr>
        </p:nvSpPr>
        <p:spPr>
          <a:xfrm>
            <a:off x="6172200" y="3101975"/>
            <a:ext cx="5183188" cy="30876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E8A46E1-3934-4807-900F-CA7A4D8D66B3}"/>
              </a:ext>
            </a:extLst>
          </p:cNvPr>
          <p:cNvSpPr>
            <a:spLocks noGrp="1"/>
          </p:cNvSpPr>
          <p:nvPr>
            <p:ph type="dt" sz="half" idx="10"/>
          </p:nvPr>
        </p:nvSpPr>
        <p:spPr/>
        <p:txBody>
          <a:bodyPr/>
          <a:lstStyle/>
          <a:p>
            <a:fld id="{47C195EB-2DA3-4B24-8725-19BC22A7BE50}" type="datetime1">
              <a:rPr lang="en-US" smtClean="0"/>
              <a:t>6/25/2024</a:t>
            </a:fld>
            <a:endParaRPr lang="en-US"/>
          </a:p>
        </p:txBody>
      </p:sp>
      <p:sp>
        <p:nvSpPr>
          <p:cNvPr id="8" name="Footer Placeholder 7">
            <a:extLst>
              <a:ext uri="{FF2B5EF4-FFF2-40B4-BE49-F238E27FC236}">
                <a16:creationId xmlns:a16="http://schemas.microsoft.com/office/drawing/2014/main" id="{4BC9C6EA-1549-4601-8226-E5C43469CAFE}"/>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F3658246-003D-4024-9F4B-BA3BD3FBFFBC}"/>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3969450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2DD4C-BFBC-4087-B94C-4DD0690E838E}"/>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BEB9D434-8228-4C7F-B520-14121EBC903B}"/>
              </a:ext>
            </a:extLst>
          </p:cNvPr>
          <p:cNvSpPr>
            <a:spLocks noGrp="1"/>
          </p:cNvSpPr>
          <p:nvPr>
            <p:ph type="dt" sz="half" idx="10"/>
          </p:nvPr>
        </p:nvSpPr>
        <p:spPr/>
        <p:txBody>
          <a:bodyPr/>
          <a:lstStyle/>
          <a:p>
            <a:fld id="{F4E237E6-0076-4915-A5A8-B7C11FA4F374}" type="datetime1">
              <a:rPr lang="en-US" smtClean="0"/>
              <a:t>6/25/2024</a:t>
            </a:fld>
            <a:endParaRPr lang="en-US"/>
          </a:p>
        </p:txBody>
      </p:sp>
      <p:sp>
        <p:nvSpPr>
          <p:cNvPr id="4" name="Footer Placeholder 3">
            <a:extLst>
              <a:ext uri="{FF2B5EF4-FFF2-40B4-BE49-F238E27FC236}">
                <a16:creationId xmlns:a16="http://schemas.microsoft.com/office/drawing/2014/main" id="{997B89BD-A70A-48D2-A3D9-DB2C0DB123B4}"/>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B4ACF4EF-5A2A-4A47-81DF-80CB513060F6}"/>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700819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8B9F00-8450-475B-B155-993BAF212AF6}"/>
              </a:ext>
            </a:extLst>
          </p:cNvPr>
          <p:cNvSpPr>
            <a:spLocks noGrp="1"/>
          </p:cNvSpPr>
          <p:nvPr>
            <p:ph type="dt" sz="half" idx="10"/>
          </p:nvPr>
        </p:nvSpPr>
        <p:spPr/>
        <p:txBody>
          <a:bodyPr/>
          <a:lstStyle/>
          <a:p>
            <a:fld id="{3505F58F-C0B5-422A-8E5A-6B99E5D80F0A}" type="datetime1">
              <a:rPr lang="en-US" smtClean="0"/>
              <a:t>6/25/2024</a:t>
            </a:fld>
            <a:endParaRPr lang="en-US"/>
          </a:p>
        </p:txBody>
      </p:sp>
      <p:sp>
        <p:nvSpPr>
          <p:cNvPr id="3" name="Footer Placeholder 2">
            <a:extLst>
              <a:ext uri="{FF2B5EF4-FFF2-40B4-BE49-F238E27FC236}">
                <a16:creationId xmlns:a16="http://schemas.microsoft.com/office/drawing/2014/main" id="{5C0FDDA3-8E6F-42F7-BFBE-7FA9C647CA4E}"/>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B6C8E678-81B8-4356-9624-A0B999536312}"/>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98337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10DAA-DDE3-4C9C-8171-385A3DAC81CF}"/>
              </a:ext>
            </a:extLst>
          </p:cNvPr>
          <p:cNvSpPr>
            <a:spLocks noGrp="1"/>
          </p:cNvSpPr>
          <p:nvPr>
            <p:ph type="title"/>
          </p:nvPr>
        </p:nvSpPr>
        <p:spPr>
          <a:xfrm>
            <a:off x="839788" y="685800"/>
            <a:ext cx="3932237" cy="1981200"/>
          </a:xfrm>
        </p:spPr>
        <p:txBody>
          <a:bodyPr anchor="b"/>
          <a:lstStyle>
            <a:lvl1pPr>
              <a:defRPr sz="4400"/>
            </a:lvl1pPr>
          </a:lstStyle>
          <a:p>
            <a:r>
              <a:rPr lang="en-US" dirty="0"/>
              <a:t>Click to edit Master title style</a:t>
            </a:r>
          </a:p>
        </p:txBody>
      </p:sp>
      <p:sp>
        <p:nvSpPr>
          <p:cNvPr id="3" name="Content Placeholder 2">
            <a:extLst>
              <a:ext uri="{FF2B5EF4-FFF2-40B4-BE49-F238E27FC236}">
                <a16:creationId xmlns:a16="http://schemas.microsoft.com/office/drawing/2014/main" id="{AAF73DB2-BD72-4F5E-9CA2-197343A0908A}"/>
              </a:ext>
            </a:extLst>
          </p:cNvPr>
          <p:cNvSpPr>
            <a:spLocks noGrp="1"/>
          </p:cNvSpPr>
          <p:nvPr>
            <p:ph idx="1"/>
          </p:nvPr>
        </p:nvSpPr>
        <p:spPr>
          <a:xfrm>
            <a:off x="5183188" y="685801"/>
            <a:ext cx="6172200" cy="5175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71F01536-2B0A-42A2-827E-2EB2C324A5FE}"/>
              </a:ext>
            </a:extLst>
          </p:cNvPr>
          <p:cNvSpPr>
            <a:spLocks noGrp="1"/>
          </p:cNvSpPr>
          <p:nvPr>
            <p:ph type="body" sz="half" idx="2"/>
          </p:nvPr>
        </p:nvSpPr>
        <p:spPr>
          <a:xfrm>
            <a:off x="839788" y="2971800"/>
            <a:ext cx="3932237" cy="2897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1722CD09-61EF-4733-831C-5B133DAE1F4C}"/>
              </a:ext>
            </a:extLst>
          </p:cNvPr>
          <p:cNvSpPr>
            <a:spLocks noGrp="1"/>
          </p:cNvSpPr>
          <p:nvPr>
            <p:ph type="dt" sz="half" idx="10"/>
          </p:nvPr>
        </p:nvSpPr>
        <p:spPr/>
        <p:txBody>
          <a:bodyPr/>
          <a:lstStyle/>
          <a:p>
            <a:fld id="{7565E655-9687-48DF-A33F-F8824CCCB5D1}" type="datetime1">
              <a:rPr lang="en-US" smtClean="0"/>
              <a:t>6/25/2024</a:t>
            </a:fld>
            <a:endParaRPr lang="en-US"/>
          </a:p>
        </p:txBody>
      </p:sp>
      <p:sp>
        <p:nvSpPr>
          <p:cNvPr id="6" name="Footer Placeholder 5">
            <a:extLst>
              <a:ext uri="{FF2B5EF4-FFF2-40B4-BE49-F238E27FC236}">
                <a16:creationId xmlns:a16="http://schemas.microsoft.com/office/drawing/2014/main" id="{5B109FCF-96E4-4EBF-AAFB-5E9AD22A68AE}"/>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79E381A6-E580-49A4-989C-EF4A54F83B45}"/>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3622579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CFA6E-F719-4613-8815-591471E722E5}"/>
              </a:ext>
            </a:extLst>
          </p:cNvPr>
          <p:cNvSpPr>
            <a:spLocks noGrp="1"/>
          </p:cNvSpPr>
          <p:nvPr>
            <p:ph type="title"/>
          </p:nvPr>
        </p:nvSpPr>
        <p:spPr>
          <a:xfrm>
            <a:off x="839788" y="685800"/>
            <a:ext cx="3932237" cy="2209799"/>
          </a:xfrm>
        </p:spPr>
        <p:txBody>
          <a:bodyPr anchor="b"/>
          <a:lstStyle>
            <a:lvl1pPr>
              <a:defRPr sz="4400"/>
            </a:lvl1pPr>
          </a:lstStyle>
          <a:p>
            <a:r>
              <a:rPr lang="en-US" dirty="0"/>
              <a:t>Click to edit Master title style</a:t>
            </a:r>
          </a:p>
        </p:txBody>
      </p:sp>
      <p:sp>
        <p:nvSpPr>
          <p:cNvPr id="3" name="Picture Placeholder 2">
            <a:extLst>
              <a:ext uri="{FF2B5EF4-FFF2-40B4-BE49-F238E27FC236}">
                <a16:creationId xmlns:a16="http://schemas.microsoft.com/office/drawing/2014/main" id="{654384F3-CDE0-4329-B76D-45AAC94B04A8}"/>
              </a:ext>
            </a:extLst>
          </p:cNvPr>
          <p:cNvSpPr>
            <a:spLocks noGrp="1"/>
          </p:cNvSpPr>
          <p:nvPr>
            <p:ph type="pic" idx="1"/>
          </p:nvPr>
        </p:nvSpPr>
        <p:spPr>
          <a:xfrm>
            <a:off x="5183188" y="685801"/>
            <a:ext cx="6172200" cy="5175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79A9D7EB-40DA-460F-A48A-3E6D5E5612E7}"/>
              </a:ext>
            </a:extLst>
          </p:cNvPr>
          <p:cNvSpPr>
            <a:spLocks noGrp="1"/>
          </p:cNvSpPr>
          <p:nvPr>
            <p:ph type="body" sz="half" idx="2"/>
          </p:nvPr>
        </p:nvSpPr>
        <p:spPr>
          <a:xfrm>
            <a:off x="839788" y="2971800"/>
            <a:ext cx="3932237" cy="2897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1E56944C-E229-457E-868E-C48FF47DA37A}"/>
              </a:ext>
            </a:extLst>
          </p:cNvPr>
          <p:cNvSpPr>
            <a:spLocks noGrp="1"/>
          </p:cNvSpPr>
          <p:nvPr>
            <p:ph type="dt" sz="half" idx="10"/>
          </p:nvPr>
        </p:nvSpPr>
        <p:spPr/>
        <p:txBody>
          <a:bodyPr/>
          <a:lstStyle/>
          <a:p>
            <a:fld id="{B97FD56A-AAB8-4544-A495-D0645413C9E3}" type="datetime1">
              <a:rPr lang="en-US" smtClean="0"/>
              <a:t>6/25/2024</a:t>
            </a:fld>
            <a:endParaRPr lang="en-US"/>
          </a:p>
        </p:txBody>
      </p:sp>
      <p:sp>
        <p:nvSpPr>
          <p:cNvPr id="6" name="Footer Placeholder 5">
            <a:extLst>
              <a:ext uri="{FF2B5EF4-FFF2-40B4-BE49-F238E27FC236}">
                <a16:creationId xmlns:a16="http://schemas.microsoft.com/office/drawing/2014/main" id="{CC7115FE-359F-46EA-A3C8-0D18544E34AD}"/>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5165D17-3010-4FF5-9071-5CCD3E6995D6}"/>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228712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5" name="Rectangle 114">
            <a:extLst>
              <a:ext uri="{FF2B5EF4-FFF2-40B4-BE49-F238E27FC236}">
                <a16:creationId xmlns:a16="http://schemas.microsoft.com/office/drawing/2014/main" id="{A4798C7F-C8CA-4799-BF37-3AB4642CDB66}"/>
              </a:ext>
            </a:extLst>
          </p:cNvPr>
          <p:cNvSpPr/>
          <p:nvPr/>
        </p:nvSpPr>
        <p:spPr>
          <a:xfrm>
            <a:off x="0" y="0"/>
            <a:ext cx="12188952" cy="6858000"/>
          </a:xfrm>
          <a:prstGeom prst="rect">
            <a:avLst/>
          </a:prstGeom>
          <a:solidFill>
            <a:srgbClr val="716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80" name="Group 79">
            <a:extLst>
              <a:ext uri="{FF2B5EF4-FFF2-40B4-BE49-F238E27FC236}">
                <a16:creationId xmlns:a16="http://schemas.microsoft.com/office/drawing/2014/main" id="{87F0794B-55D3-4D2D-BDE7-4688ED321E42}"/>
              </a:ext>
            </a:extLst>
          </p:cNvPr>
          <p:cNvGrpSpPr/>
          <p:nvPr/>
        </p:nvGrpSpPr>
        <p:grpSpPr>
          <a:xfrm>
            <a:off x="-6214" y="-1"/>
            <a:ext cx="12214827" cy="6858000"/>
            <a:chOff x="-6214" y="-1"/>
            <a:chExt cx="12214827" cy="6858000"/>
          </a:xfrm>
        </p:grpSpPr>
        <p:cxnSp>
          <p:nvCxnSpPr>
            <p:cNvPr id="81" name="Straight Connector 80">
              <a:extLst>
                <a:ext uri="{FF2B5EF4-FFF2-40B4-BE49-F238E27FC236}">
                  <a16:creationId xmlns:a16="http://schemas.microsoft.com/office/drawing/2014/main" id="{BE4C795B-1813-4CC6-B03F-8DD130BEAABD}"/>
                </a:ext>
              </a:extLst>
            </p:cNvPr>
            <p:cNvCxnSpPr>
              <a:cxnSpLocks/>
            </p:cNvCxnSpPr>
            <p:nvPr/>
          </p:nvCxnSpPr>
          <p:spPr>
            <a:xfrm>
              <a:off x="-6214" y="6686283"/>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E0F4C04D-5CD8-446B-BE3D-257172E6E4CB}"/>
                </a:ext>
              </a:extLst>
            </p:cNvPr>
            <p:cNvCxnSpPr>
              <a:cxnSpLocks/>
            </p:cNvCxnSpPr>
            <p:nvPr/>
          </p:nvCxnSpPr>
          <p:spPr>
            <a:xfrm>
              <a:off x="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FDDC802E-606F-4F39-84B6-90DF0FE54461}"/>
                </a:ext>
              </a:extLst>
            </p:cNvPr>
            <p:cNvCxnSpPr>
              <a:cxnSpLocks/>
            </p:cNvCxnSpPr>
            <p:nvPr/>
          </p:nvCxnSpPr>
          <p:spPr>
            <a:xfrm>
              <a:off x="1199325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2C5B0C75-0136-4A39-9AB6-0F02C4527810}"/>
                </a:ext>
              </a:extLst>
            </p:cNvPr>
            <p:cNvCxnSpPr>
              <a:cxnSpLocks/>
            </p:cNvCxnSpPr>
            <p:nvPr/>
          </p:nvCxnSpPr>
          <p:spPr>
            <a:xfrm>
              <a:off x="19252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5ED2B52-3D40-46DE-8B54-99A4071578D8}"/>
                </a:ext>
              </a:extLst>
            </p:cNvPr>
            <p:cNvCxnSpPr>
              <a:cxnSpLocks/>
            </p:cNvCxnSpPr>
            <p:nvPr/>
          </p:nvCxnSpPr>
          <p:spPr>
            <a:xfrm>
              <a:off x="119196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18BCEC75-1B6B-45B2-8041-8D933FCF60F5}"/>
                </a:ext>
              </a:extLst>
            </p:cNvPr>
            <p:cNvCxnSpPr>
              <a:cxnSpLocks/>
            </p:cNvCxnSpPr>
            <p:nvPr/>
          </p:nvCxnSpPr>
          <p:spPr>
            <a:xfrm>
              <a:off x="219140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6A2FC789-056A-43CC-807E-4262CDC3E0F5}"/>
                </a:ext>
              </a:extLst>
            </p:cNvPr>
            <p:cNvCxnSpPr>
              <a:cxnSpLocks/>
            </p:cNvCxnSpPr>
            <p:nvPr/>
          </p:nvCxnSpPr>
          <p:spPr>
            <a:xfrm>
              <a:off x="319084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48C32FD3-76B0-40E7-89F2-E9C523210AF4}"/>
                </a:ext>
              </a:extLst>
            </p:cNvPr>
            <p:cNvCxnSpPr>
              <a:cxnSpLocks/>
            </p:cNvCxnSpPr>
            <p:nvPr/>
          </p:nvCxnSpPr>
          <p:spPr>
            <a:xfrm>
              <a:off x="419028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B82E9447-8362-426C-840A-B6F2231F7BCC}"/>
                </a:ext>
              </a:extLst>
            </p:cNvPr>
            <p:cNvCxnSpPr>
              <a:cxnSpLocks/>
            </p:cNvCxnSpPr>
            <p:nvPr/>
          </p:nvCxnSpPr>
          <p:spPr>
            <a:xfrm>
              <a:off x="518971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2F141DC8-83CE-4C21-A5BA-E2FFF3D866EF}"/>
                </a:ext>
              </a:extLst>
            </p:cNvPr>
            <p:cNvCxnSpPr>
              <a:cxnSpLocks/>
            </p:cNvCxnSpPr>
            <p:nvPr/>
          </p:nvCxnSpPr>
          <p:spPr>
            <a:xfrm>
              <a:off x="618915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12A697C-ECBC-40A9-AC69-BF96A34B91AF}"/>
                </a:ext>
              </a:extLst>
            </p:cNvPr>
            <p:cNvCxnSpPr>
              <a:cxnSpLocks/>
            </p:cNvCxnSpPr>
            <p:nvPr/>
          </p:nvCxnSpPr>
          <p:spPr>
            <a:xfrm>
              <a:off x="718859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D2E988AF-5EFB-43D3-B93F-6E4F41A2C90B}"/>
                </a:ext>
              </a:extLst>
            </p:cNvPr>
            <p:cNvCxnSpPr>
              <a:cxnSpLocks/>
            </p:cNvCxnSpPr>
            <p:nvPr/>
          </p:nvCxnSpPr>
          <p:spPr>
            <a:xfrm>
              <a:off x="818803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6B312C1B-AAE2-4A6D-ACC7-ABAA75D42854}"/>
                </a:ext>
              </a:extLst>
            </p:cNvPr>
            <p:cNvCxnSpPr>
              <a:cxnSpLocks/>
            </p:cNvCxnSpPr>
            <p:nvPr/>
          </p:nvCxnSpPr>
          <p:spPr>
            <a:xfrm>
              <a:off x="918747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57B96146-61DA-44D6-A9DF-6DB41FCF2D80}"/>
                </a:ext>
              </a:extLst>
            </p:cNvPr>
            <p:cNvCxnSpPr>
              <a:cxnSpLocks/>
            </p:cNvCxnSpPr>
            <p:nvPr/>
          </p:nvCxnSpPr>
          <p:spPr>
            <a:xfrm>
              <a:off x="1018690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6B33F93D-4439-46EE-97C4-9CECAAFDCF60}"/>
                </a:ext>
              </a:extLst>
            </p:cNvPr>
            <p:cNvCxnSpPr>
              <a:cxnSpLocks/>
            </p:cNvCxnSpPr>
            <p:nvPr/>
          </p:nvCxnSpPr>
          <p:spPr>
            <a:xfrm>
              <a:off x="1118634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5914B275-A3D7-4BA4-B8CB-E7657100F3AD}"/>
                </a:ext>
              </a:extLst>
            </p:cNvPr>
            <p:cNvCxnSpPr>
              <a:cxnSpLocks/>
            </p:cNvCxnSpPr>
            <p:nvPr/>
          </p:nvCxnSpPr>
          <p:spPr>
            <a:xfrm>
              <a:off x="1218578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BD26EF3B-FBE7-4D57-8E01-553F50734A68}"/>
                </a:ext>
              </a:extLst>
            </p:cNvPr>
            <p:cNvCxnSpPr>
              <a:cxnSpLocks/>
            </p:cNvCxnSpPr>
            <p:nvPr/>
          </p:nvCxnSpPr>
          <p:spPr>
            <a:xfrm>
              <a:off x="0" y="1717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6CC1E671-BA54-4B31-9A2E-8F50BC57A260}"/>
                </a:ext>
              </a:extLst>
            </p:cNvPr>
            <p:cNvCxnSpPr>
              <a:cxnSpLocks/>
            </p:cNvCxnSpPr>
            <p:nvPr/>
          </p:nvCxnSpPr>
          <p:spPr>
            <a:xfrm>
              <a:off x="0" y="72890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A836A704-3624-4ABF-9A67-0F52C2F3EFBF}"/>
                </a:ext>
              </a:extLst>
            </p:cNvPr>
            <p:cNvCxnSpPr>
              <a:cxnSpLocks/>
            </p:cNvCxnSpPr>
            <p:nvPr/>
          </p:nvCxnSpPr>
          <p:spPr>
            <a:xfrm>
              <a:off x="0" y="128609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5FDC385D-BA34-481F-A991-A776E0B19301}"/>
                </a:ext>
              </a:extLst>
            </p:cNvPr>
            <p:cNvCxnSpPr>
              <a:cxnSpLocks/>
            </p:cNvCxnSpPr>
            <p:nvPr/>
          </p:nvCxnSpPr>
          <p:spPr>
            <a:xfrm>
              <a:off x="0" y="184328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F1EF033A-D8FB-416B-AE51-4E098A27D68C}"/>
                </a:ext>
              </a:extLst>
            </p:cNvPr>
            <p:cNvCxnSpPr>
              <a:cxnSpLocks/>
            </p:cNvCxnSpPr>
            <p:nvPr/>
          </p:nvCxnSpPr>
          <p:spPr>
            <a:xfrm>
              <a:off x="0" y="240047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7C17B48-F458-4E9B-9331-56FCDC5B6AB2}"/>
                </a:ext>
              </a:extLst>
            </p:cNvPr>
            <p:cNvCxnSpPr>
              <a:cxnSpLocks/>
            </p:cNvCxnSpPr>
            <p:nvPr/>
          </p:nvCxnSpPr>
          <p:spPr>
            <a:xfrm>
              <a:off x="0" y="295766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07E44A4B-D453-46F0-A83D-AF0B33D5C59F}"/>
                </a:ext>
              </a:extLst>
            </p:cNvPr>
            <p:cNvCxnSpPr>
              <a:cxnSpLocks/>
            </p:cNvCxnSpPr>
            <p:nvPr/>
          </p:nvCxnSpPr>
          <p:spPr>
            <a:xfrm>
              <a:off x="0" y="351485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46BEA9F-314B-440D-AE8D-21E1252EC5A0}"/>
                </a:ext>
              </a:extLst>
            </p:cNvPr>
            <p:cNvCxnSpPr>
              <a:cxnSpLocks/>
            </p:cNvCxnSpPr>
            <p:nvPr/>
          </p:nvCxnSpPr>
          <p:spPr>
            <a:xfrm>
              <a:off x="0" y="407204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F15EAFD0-4869-4612-ACDE-ABC703104E88}"/>
                </a:ext>
              </a:extLst>
            </p:cNvPr>
            <p:cNvCxnSpPr>
              <a:cxnSpLocks/>
            </p:cNvCxnSpPr>
            <p:nvPr/>
          </p:nvCxnSpPr>
          <p:spPr>
            <a:xfrm>
              <a:off x="0" y="462923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A0F26706-7F23-4FF0-9CAF-F3C4F47C119D}"/>
                </a:ext>
              </a:extLst>
            </p:cNvPr>
            <p:cNvCxnSpPr>
              <a:cxnSpLocks/>
            </p:cNvCxnSpPr>
            <p:nvPr/>
          </p:nvCxnSpPr>
          <p:spPr>
            <a:xfrm>
              <a:off x="0" y="518642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C0195A72-345A-4E88-8D71-14DB3D1B607D}"/>
                </a:ext>
              </a:extLst>
            </p:cNvPr>
            <p:cNvCxnSpPr>
              <a:cxnSpLocks/>
            </p:cNvCxnSpPr>
            <p:nvPr/>
          </p:nvCxnSpPr>
          <p:spPr>
            <a:xfrm>
              <a:off x="0" y="57436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0DBF51A6-A3BC-49FE-BB01-E8992811774E}"/>
                </a:ext>
              </a:extLst>
            </p:cNvPr>
            <p:cNvCxnSpPr>
              <a:cxnSpLocks/>
            </p:cNvCxnSpPr>
            <p:nvPr/>
          </p:nvCxnSpPr>
          <p:spPr>
            <a:xfrm>
              <a:off x="0" y="6857999"/>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A78DF911-744C-419B-83DC-39F270BBF41F}"/>
                </a:ext>
              </a:extLst>
            </p:cNvPr>
            <p:cNvCxnSpPr>
              <a:cxnSpLocks/>
            </p:cNvCxnSpPr>
            <p:nvPr/>
          </p:nvCxnSpPr>
          <p:spPr>
            <a:xfrm>
              <a:off x="16613" y="6248400"/>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149" name="Freeform: Shape 148">
            <a:extLst>
              <a:ext uri="{FF2B5EF4-FFF2-40B4-BE49-F238E27FC236}">
                <a16:creationId xmlns:a16="http://schemas.microsoft.com/office/drawing/2014/main" id="{216BB147-20D5-4D93-BDA5-1BC614D6A4B2}"/>
              </a:ext>
            </a:extLst>
          </p:cNvPr>
          <p:cNvSpPr/>
          <p:nvPr/>
        </p:nvSpPr>
        <p:spPr>
          <a:xfrm>
            <a:off x="-6214" y="5014716"/>
            <a:ext cx="2800124" cy="1843284"/>
          </a:xfrm>
          <a:custGeom>
            <a:avLst/>
            <a:gdLst>
              <a:gd name="connsiteX0" fmla="*/ 375358 w 2800124"/>
              <a:gd name="connsiteY0" fmla="*/ 0 h 1843284"/>
              <a:gd name="connsiteX1" fmla="*/ 2781298 w 2800124"/>
              <a:gd name="connsiteY1" fmla="*/ 1770066 h 1843284"/>
              <a:gd name="connsiteX2" fmla="*/ 2800124 w 2800124"/>
              <a:gd name="connsiteY2" fmla="*/ 1843284 h 1843284"/>
              <a:gd name="connsiteX3" fmla="*/ 1987869 w 2800124"/>
              <a:gd name="connsiteY3" fmla="*/ 1843284 h 1843284"/>
              <a:gd name="connsiteX4" fmla="*/ 1986195 w 2800124"/>
              <a:gd name="connsiteY4" fmla="*/ 1838711 h 1843284"/>
              <a:gd name="connsiteX5" fmla="*/ 375357 w 2800124"/>
              <a:gd name="connsiteY5" fmla="*/ 770976 h 1843284"/>
              <a:gd name="connsiteX6" fmla="*/ 23030 w 2800124"/>
              <a:gd name="connsiteY6" fmla="*/ 806494 h 1843284"/>
              <a:gd name="connsiteX7" fmla="*/ 0 w 2800124"/>
              <a:gd name="connsiteY7" fmla="*/ 812415 h 1843284"/>
              <a:gd name="connsiteX8" fmla="*/ 0 w 2800124"/>
              <a:gd name="connsiteY8" fmla="*/ 30983 h 1843284"/>
              <a:gd name="connsiteX9" fmla="*/ 117785 w 2800124"/>
              <a:gd name="connsiteY9" fmla="*/ 13007 h 1843284"/>
              <a:gd name="connsiteX10" fmla="*/ 375358 w 2800124"/>
              <a:gd name="connsiteY10" fmla="*/ 0 h 1843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00124" h="1843284">
                <a:moveTo>
                  <a:pt x="375358" y="0"/>
                </a:moveTo>
                <a:cubicBezTo>
                  <a:pt x="1505802" y="0"/>
                  <a:pt x="2462339" y="744579"/>
                  <a:pt x="2781298" y="1770066"/>
                </a:cubicBezTo>
                <a:lnTo>
                  <a:pt x="2800124" y="1843284"/>
                </a:lnTo>
                <a:lnTo>
                  <a:pt x="1987869" y="1843284"/>
                </a:lnTo>
                <a:lnTo>
                  <a:pt x="1986195" y="1838711"/>
                </a:lnTo>
                <a:cubicBezTo>
                  <a:pt x="1720801" y="1211248"/>
                  <a:pt x="1099494" y="770976"/>
                  <a:pt x="375357" y="770976"/>
                </a:cubicBezTo>
                <a:cubicBezTo>
                  <a:pt x="254668" y="770976"/>
                  <a:pt x="136835" y="783206"/>
                  <a:pt x="23030" y="806494"/>
                </a:cubicBezTo>
                <a:lnTo>
                  <a:pt x="0" y="812415"/>
                </a:lnTo>
                <a:lnTo>
                  <a:pt x="0" y="30983"/>
                </a:lnTo>
                <a:lnTo>
                  <a:pt x="117785" y="13007"/>
                </a:lnTo>
                <a:cubicBezTo>
                  <a:pt x="202473" y="4406"/>
                  <a:pt x="288401" y="0"/>
                  <a:pt x="375358" y="0"/>
                </a:cubicBezTo>
                <a:close/>
              </a:path>
            </a:pathLst>
          </a:custGeom>
          <a:solidFill>
            <a:schemeClr val="accent5">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
        <p:nvSpPr>
          <p:cNvPr id="2" name="Title Placeholder 1">
            <a:extLst>
              <a:ext uri="{FF2B5EF4-FFF2-40B4-BE49-F238E27FC236}">
                <a16:creationId xmlns:a16="http://schemas.microsoft.com/office/drawing/2014/main" id="{41447F1F-BFA8-4A56-894B-40120132EE48}"/>
              </a:ext>
            </a:extLst>
          </p:cNvPr>
          <p:cNvSpPr>
            <a:spLocks noGrp="1"/>
          </p:cNvSpPr>
          <p:nvPr>
            <p:ph type="title"/>
          </p:nvPr>
        </p:nvSpPr>
        <p:spPr>
          <a:xfrm>
            <a:off x="457200" y="365125"/>
            <a:ext cx="10722932"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658FB99-0FA3-49F4-99A1-61919F942794}"/>
              </a:ext>
            </a:extLst>
          </p:cNvPr>
          <p:cNvSpPr>
            <a:spLocks noGrp="1"/>
          </p:cNvSpPr>
          <p:nvPr>
            <p:ph type="body" idx="1"/>
          </p:nvPr>
        </p:nvSpPr>
        <p:spPr>
          <a:xfrm>
            <a:off x="457200" y="1825625"/>
            <a:ext cx="10722932"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CDCCAE5-4EB0-4174-BD15-4943899B0A29}"/>
              </a:ext>
            </a:extLst>
          </p:cNvPr>
          <p:cNvSpPr>
            <a:spLocks noGrp="1"/>
          </p:cNvSpPr>
          <p:nvPr>
            <p:ph type="dt" sz="half" idx="2"/>
          </p:nvPr>
        </p:nvSpPr>
        <p:spPr>
          <a:xfrm>
            <a:off x="457200" y="6324600"/>
            <a:ext cx="2560220" cy="365125"/>
          </a:xfrm>
          <a:prstGeom prst="rect">
            <a:avLst/>
          </a:prstGeom>
        </p:spPr>
        <p:txBody>
          <a:bodyPr vert="horz" lIns="91440" tIns="45720" rIns="91440" bIns="45720" rtlCol="0" anchor="ctr"/>
          <a:lstStyle>
            <a:lvl1pPr algn="l">
              <a:defRPr sz="900" cap="all" spc="150" baseline="0">
                <a:solidFill>
                  <a:srgbClr val="FFFFFF"/>
                </a:solidFill>
              </a:defRPr>
            </a:lvl1pPr>
          </a:lstStyle>
          <a:p>
            <a:fld id="{193BAB95-8DA7-460B-B00A-7037C8394FB0}" type="datetime1">
              <a:rPr lang="en-US" smtClean="0"/>
              <a:pPr/>
              <a:t>6/25/2024</a:t>
            </a:fld>
            <a:endParaRPr lang="en-US" dirty="0"/>
          </a:p>
        </p:txBody>
      </p:sp>
      <p:sp>
        <p:nvSpPr>
          <p:cNvPr id="5" name="Footer Placeholder 4">
            <a:extLst>
              <a:ext uri="{FF2B5EF4-FFF2-40B4-BE49-F238E27FC236}">
                <a16:creationId xmlns:a16="http://schemas.microsoft.com/office/drawing/2014/main" id="{26A4189E-43B2-4CEE-B13E-61A1FBBBD25D}"/>
              </a:ext>
            </a:extLst>
          </p:cNvPr>
          <p:cNvSpPr>
            <a:spLocks noGrp="1"/>
          </p:cNvSpPr>
          <p:nvPr>
            <p:ph type="ftr" sz="quarter" idx="3"/>
          </p:nvPr>
        </p:nvSpPr>
        <p:spPr>
          <a:xfrm>
            <a:off x="4200861" y="6319838"/>
            <a:ext cx="3982781" cy="365125"/>
          </a:xfrm>
          <a:prstGeom prst="rect">
            <a:avLst/>
          </a:prstGeom>
        </p:spPr>
        <p:txBody>
          <a:bodyPr vert="horz" lIns="91440" tIns="45720" rIns="91440" bIns="45720" rtlCol="0" anchor="ctr"/>
          <a:lstStyle>
            <a:lvl1pPr algn="ctr">
              <a:defRPr sz="900" cap="all" spc="150" baseline="0">
                <a:solidFill>
                  <a:srgbClr val="FFFFFF"/>
                </a:solidFill>
              </a:defRPr>
            </a:lvl1pPr>
          </a:lstStyle>
          <a:p>
            <a:r>
              <a:rPr lang="en-US"/>
              <a:t>Sample Footer Text</a:t>
            </a:r>
            <a:endParaRPr lang="en-US" dirty="0">
              <a:solidFill>
                <a:srgbClr val="FFFFFF"/>
              </a:solidFill>
            </a:endParaRPr>
          </a:p>
        </p:txBody>
      </p:sp>
      <p:sp>
        <p:nvSpPr>
          <p:cNvPr id="6" name="Slide Number Placeholder 5">
            <a:extLst>
              <a:ext uri="{FF2B5EF4-FFF2-40B4-BE49-F238E27FC236}">
                <a16:creationId xmlns:a16="http://schemas.microsoft.com/office/drawing/2014/main" id="{EAA0530F-0BC8-46EF-A765-DD58B5367528}"/>
              </a:ext>
            </a:extLst>
          </p:cNvPr>
          <p:cNvSpPr>
            <a:spLocks noGrp="1"/>
          </p:cNvSpPr>
          <p:nvPr>
            <p:ph type="sldNum" sz="quarter" idx="4"/>
          </p:nvPr>
        </p:nvSpPr>
        <p:spPr>
          <a:xfrm>
            <a:off x="11190806" y="6324600"/>
            <a:ext cx="799078" cy="365125"/>
          </a:xfrm>
          <a:prstGeom prst="rect">
            <a:avLst/>
          </a:prstGeom>
        </p:spPr>
        <p:txBody>
          <a:bodyPr vert="horz" lIns="91440" tIns="45720" rIns="91440" bIns="45720" rtlCol="0" anchor="ctr"/>
          <a:lstStyle>
            <a:lvl1pPr algn="ctr">
              <a:defRPr sz="900" cap="all" spc="150" baseline="0">
                <a:solidFill>
                  <a:srgbClr val="FFFFFF"/>
                </a:solidFill>
              </a:defRPr>
            </a:lvl1pPr>
          </a:lstStyle>
          <a:p>
            <a:fld id="{11A71338-8BA2-4C79-A6C5-5A8E30081D0C}" type="slidenum">
              <a:rPr lang="en-US" smtClean="0"/>
              <a:pPr/>
              <a:t>‹#›</a:t>
            </a:fld>
            <a:endParaRPr lang="en-US" dirty="0"/>
          </a:p>
        </p:txBody>
      </p:sp>
      <p:sp>
        <p:nvSpPr>
          <p:cNvPr id="77" name="Freeform: Shape 76">
            <a:extLst>
              <a:ext uri="{FF2B5EF4-FFF2-40B4-BE49-F238E27FC236}">
                <a16:creationId xmlns:a16="http://schemas.microsoft.com/office/drawing/2014/main" id="{0A253F60-DE40-4508-A37A-61331DF1DD5D}"/>
              </a:ext>
            </a:extLst>
          </p:cNvPr>
          <p:cNvSpPr/>
          <p:nvPr/>
        </p:nvSpPr>
        <p:spPr>
          <a:xfrm>
            <a:off x="7979728" y="0"/>
            <a:ext cx="4209224" cy="1650549"/>
          </a:xfrm>
          <a:custGeom>
            <a:avLst/>
            <a:gdLst>
              <a:gd name="connsiteX0" fmla="*/ 0 w 4209224"/>
              <a:gd name="connsiteY0" fmla="*/ 0 h 1650549"/>
              <a:gd name="connsiteX1" fmla="*/ 846445 w 4209224"/>
              <a:gd name="connsiteY1" fmla="*/ 0 h 1650549"/>
              <a:gd name="connsiteX2" fmla="*/ 912542 w 4209224"/>
              <a:gd name="connsiteY2" fmla="*/ 108799 h 1650549"/>
              <a:gd name="connsiteX3" fmla="*/ 2362195 w 4209224"/>
              <a:gd name="connsiteY3" fmla="*/ 879573 h 1650549"/>
              <a:gd name="connsiteX4" fmla="*/ 3811848 w 4209224"/>
              <a:gd name="connsiteY4" fmla="*/ 108799 h 1650549"/>
              <a:gd name="connsiteX5" fmla="*/ 3877945 w 4209224"/>
              <a:gd name="connsiteY5" fmla="*/ 0 h 1650549"/>
              <a:gd name="connsiteX6" fmla="*/ 4209224 w 4209224"/>
              <a:gd name="connsiteY6" fmla="*/ 0 h 1650549"/>
              <a:gd name="connsiteX7" fmla="*/ 4209224 w 4209224"/>
              <a:gd name="connsiteY7" fmla="*/ 840421 h 1650549"/>
              <a:gd name="connsiteX8" fmla="*/ 4143538 w 4209224"/>
              <a:gd name="connsiteY8" fmla="*/ 912693 h 1650549"/>
              <a:gd name="connsiteX9" fmla="*/ 2362196 w 4209224"/>
              <a:gd name="connsiteY9" fmla="*/ 1650549 h 1650549"/>
              <a:gd name="connsiteX10" fmla="*/ 40969 w 4209224"/>
              <a:gd name="connsiteY10" fmla="*/ 111937 h 165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9224" h="1650549">
                <a:moveTo>
                  <a:pt x="0" y="0"/>
                </a:moveTo>
                <a:lnTo>
                  <a:pt x="846445" y="0"/>
                </a:lnTo>
                <a:lnTo>
                  <a:pt x="912542" y="108799"/>
                </a:lnTo>
                <a:cubicBezTo>
                  <a:pt x="1226710" y="573829"/>
                  <a:pt x="1758748" y="879573"/>
                  <a:pt x="2362195" y="879573"/>
                </a:cubicBezTo>
                <a:cubicBezTo>
                  <a:pt x="2965642" y="879573"/>
                  <a:pt x="3497680" y="573829"/>
                  <a:pt x="3811848" y="108799"/>
                </a:cubicBezTo>
                <a:lnTo>
                  <a:pt x="3877945" y="0"/>
                </a:lnTo>
                <a:lnTo>
                  <a:pt x="4209224" y="0"/>
                </a:lnTo>
                <a:lnTo>
                  <a:pt x="4209224" y="840421"/>
                </a:lnTo>
                <a:lnTo>
                  <a:pt x="4143538" y="912693"/>
                </a:lnTo>
                <a:cubicBezTo>
                  <a:pt x="3687653" y="1368578"/>
                  <a:pt x="3057854" y="1650549"/>
                  <a:pt x="2362196" y="1650549"/>
                </a:cubicBezTo>
                <a:cubicBezTo>
                  <a:pt x="1318710" y="1650549"/>
                  <a:pt x="423404" y="1016115"/>
                  <a:pt x="40969" y="111937"/>
                </a:cubicBezTo>
                <a:close/>
              </a:path>
            </a:pathLst>
          </a:custGeom>
          <a:solidFill>
            <a:schemeClr val="accent5">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Tree>
    <p:extLst>
      <p:ext uri="{BB962C8B-B14F-4D97-AF65-F5344CB8AC3E}">
        <p14:creationId xmlns:p14="http://schemas.microsoft.com/office/powerpoint/2010/main" val="3164643991"/>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90000"/>
        </a:lnSpc>
        <a:spcBef>
          <a:spcPct val="0"/>
        </a:spcBef>
        <a:buNone/>
        <a:defRPr sz="4400" kern="1200">
          <a:solidFill>
            <a:srgbClr val="FFFFFF"/>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bg1"/>
        </a:buClr>
        <a:buSzPct val="75000"/>
        <a:buFont typeface="+mj-lt"/>
        <a:buAutoNum type="arabicPeriod"/>
        <a:defRPr sz="2800" kern="1200">
          <a:solidFill>
            <a:srgbClr val="FFFFFF"/>
          </a:solidFill>
          <a:latin typeface="+mn-lt"/>
          <a:ea typeface="+mn-ea"/>
          <a:cs typeface="+mn-cs"/>
        </a:defRPr>
      </a:lvl1pPr>
      <a:lvl2pPr marL="228600" indent="-228600" algn="l" defTabSz="914400" rtl="0" eaLnBrk="1" latinLnBrk="0" hangingPunct="1">
        <a:lnSpc>
          <a:spcPct val="110000"/>
        </a:lnSpc>
        <a:spcBef>
          <a:spcPts val="500"/>
        </a:spcBef>
        <a:buClr>
          <a:schemeClr val="bg1"/>
        </a:buClr>
        <a:buSzPct val="75000"/>
        <a:buFont typeface="+mj-lt"/>
        <a:buAutoNum type="arabicPeriod"/>
        <a:defRPr sz="2400" kern="1200">
          <a:solidFill>
            <a:srgbClr val="FFFFFF"/>
          </a:solidFill>
          <a:latin typeface="+mn-lt"/>
          <a:ea typeface="+mn-ea"/>
          <a:cs typeface="+mn-cs"/>
        </a:defRPr>
      </a:lvl2pPr>
      <a:lvl3pPr marL="228600" indent="-228600" algn="l" defTabSz="914400" rtl="0" eaLnBrk="1" latinLnBrk="0" hangingPunct="1">
        <a:lnSpc>
          <a:spcPct val="110000"/>
        </a:lnSpc>
        <a:spcBef>
          <a:spcPts val="500"/>
        </a:spcBef>
        <a:buClr>
          <a:schemeClr val="bg1"/>
        </a:buClr>
        <a:buSzPct val="75000"/>
        <a:buFont typeface="+mj-lt"/>
        <a:buAutoNum type="arabicPeriod"/>
        <a:defRPr sz="2000" kern="1200">
          <a:solidFill>
            <a:srgbClr val="FFFFFF"/>
          </a:solidFill>
          <a:latin typeface="+mn-lt"/>
          <a:ea typeface="+mn-ea"/>
          <a:cs typeface="+mn-cs"/>
        </a:defRPr>
      </a:lvl3pPr>
      <a:lvl4pPr marL="228600" indent="-228600" algn="l" defTabSz="914400" rtl="0" eaLnBrk="1" latinLnBrk="0" hangingPunct="1">
        <a:lnSpc>
          <a:spcPct val="110000"/>
        </a:lnSpc>
        <a:spcBef>
          <a:spcPts val="500"/>
        </a:spcBef>
        <a:buClr>
          <a:schemeClr val="bg1"/>
        </a:buClr>
        <a:buSzPct val="75000"/>
        <a:buFont typeface="+mj-lt"/>
        <a:buAutoNum type="arabicPeriod"/>
        <a:defRPr sz="1800" kern="1200">
          <a:solidFill>
            <a:srgbClr val="FFFFFF"/>
          </a:solidFill>
          <a:latin typeface="+mn-lt"/>
          <a:ea typeface="+mn-ea"/>
          <a:cs typeface="+mn-cs"/>
        </a:defRPr>
      </a:lvl4pPr>
      <a:lvl5pPr marL="228600" indent="-228600" algn="l" defTabSz="914400" rtl="0" eaLnBrk="1" latinLnBrk="0" hangingPunct="1">
        <a:lnSpc>
          <a:spcPct val="110000"/>
        </a:lnSpc>
        <a:spcBef>
          <a:spcPts val="500"/>
        </a:spcBef>
        <a:buClr>
          <a:schemeClr val="bg1"/>
        </a:buClr>
        <a:buSzPct val="75000"/>
        <a:buFont typeface="+mj-lt"/>
        <a:buAutoNum type="arabicPeriod"/>
        <a:defRPr sz="18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microsoft.com/office/2007/relationships/hdphoto" Target="../media/hdphoto2.wdp"/><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gif"/></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E1EF4E8-5513-4BF5-BC41-04645281C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3848" cap="flat">
            <a:noFill/>
            <a:prstDash val="solid"/>
            <a:miter/>
          </a:ln>
          <a:effectLst/>
        </p:spPr>
        <p:txBody>
          <a:bodyPr rtlCol="0" anchor="ctr"/>
          <a:lstStyle/>
          <a:p>
            <a:endParaRPr lang="en-US" dirty="0">
              <a:solidFill>
                <a:schemeClr val="tx1"/>
              </a:solidFill>
            </a:endParaRPr>
          </a:p>
        </p:txBody>
      </p:sp>
      <p:pic>
        <p:nvPicPr>
          <p:cNvPr id="4" name="Video 3">
            <a:extLst>
              <a:ext uri="{FF2B5EF4-FFF2-40B4-BE49-F238E27FC236}">
                <a16:creationId xmlns:a16="http://schemas.microsoft.com/office/drawing/2014/main" id="{FBFD15BA-6E0E-4534-89EB-3E48F1D1AEA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20" y="10"/>
            <a:ext cx="12191980" cy="6857989"/>
          </a:xfrm>
          <a:prstGeom prst="rect">
            <a:avLst/>
          </a:prstGeom>
        </p:spPr>
      </p:pic>
      <p:sp>
        <p:nvSpPr>
          <p:cNvPr id="11" name="Flowchart: Document 10">
            <a:extLst>
              <a:ext uri="{FF2B5EF4-FFF2-40B4-BE49-F238E27FC236}">
                <a16:creationId xmlns:a16="http://schemas.microsoft.com/office/drawing/2014/main" id="{1C8FF592-DEC3-42D7-B2CD-5797E102B5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638805" y="304807"/>
            <a:ext cx="6858000" cy="6248391"/>
          </a:xfrm>
          <a:prstGeom prst="flowChartDocumen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grpSp>
        <p:nvGrpSpPr>
          <p:cNvPr id="13" name="Group 12">
            <a:extLst>
              <a:ext uri="{FF2B5EF4-FFF2-40B4-BE49-F238E27FC236}">
                <a16:creationId xmlns:a16="http://schemas.microsoft.com/office/drawing/2014/main" id="{BF18E62C-A1FF-4287-B466-37167775A74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4" name="Straight Connector 13">
              <a:extLst>
                <a:ext uri="{FF2B5EF4-FFF2-40B4-BE49-F238E27FC236}">
                  <a16:creationId xmlns:a16="http://schemas.microsoft.com/office/drawing/2014/main" id="{02095BA0-2222-4D4D-842A-B14BBFA548E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982CAE6-43E7-4567-AE8B-4E45E62681E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D7BCEBF-E459-4E6E-9C65-888321E061E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03F1577-CD86-459A-87F2-B88DC8FAC7F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9FC4D55-3CFE-4598-B2DA-683B78FF3A5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BBBCEDF-601D-43A0-BF08-27B894D8479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CABCC73-4EA2-41C0-9254-2FB609A2C7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40C665E-6869-4952-B39B-9AA7EA82D25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7E41D2C-5FA9-4980-BA0E-F4601E1786F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0537BF2-D21E-4EF3-9EBD-B4833EE1D89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FF5A085-4CA5-4E37-8F50-3D421162C94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EC2D4DA-2F79-4EDD-846C-CD0AF25A3BC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9CDF757-C6F7-47B3-A418-B70C72CC684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869C0BD-0768-4186-9A1C-E613366FA14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72F3F35-4957-4CCC-8AE9-FD790FB686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A46E9E8-EE2D-491C-9F41-00883F0C065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488EFDB-7849-4738-933E-5D25B34642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B17D573-D985-4812-A673-A08068E9BD6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B0FDB3E-8398-428F-BEE4-6FC4B293C95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7FBE3BC-EAC7-49C4-85D4-81244ADABCD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1358765-97FA-42A5-B8E9-A7855A2FD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839591A-BF67-439C-BD2D-FB0CF763A0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EF2BB09-702D-4FC8-8B34-1AF746A9CE6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F8A18DA-32B7-4D57-9770-CB30708DD67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86B058C-FA0C-4971-9C01-2177B7BFC0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FDDCF1B-8FE1-4FDF-BF24-63320B062E6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F56F172-46BD-425C-B91F-1E6205FA4AC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9D2B59D-1DA1-4EC5-B3C8-1AD33B87CF8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18730AC-66DE-42BF-89A4-424DBB42B74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909F6CFD-EACE-9C46-A22E-97570E33A51C}"/>
              </a:ext>
            </a:extLst>
          </p:cNvPr>
          <p:cNvSpPr>
            <a:spLocks noGrp="1"/>
          </p:cNvSpPr>
          <p:nvPr>
            <p:ph type="ctrTitle"/>
          </p:nvPr>
        </p:nvSpPr>
        <p:spPr>
          <a:xfrm>
            <a:off x="7086600" y="728905"/>
            <a:ext cx="4567990" cy="3184274"/>
          </a:xfrm>
        </p:spPr>
        <p:txBody>
          <a:bodyPr>
            <a:normAutofit/>
          </a:bodyPr>
          <a:lstStyle/>
          <a:p>
            <a:r>
              <a:rPr lang="en-US" dirty="0"/>
              <a:t>Acting Techniques</a:t>
            </a:r>
          </a:p>
        </p:txBody>
      </p:sp>
      <p:sp>
        <p:nvSpPr>
          <p:cNvPr id="3" name="Subtitle 2">
            <a:extLst>
              <a:ext uri="{FF2B5EF4-FFF2-40B4-BE49-F238E27FC236}">
                <a16:creationId xmlns:a16="http://schemas.microsoft.com/office/drawing/2014/main" id="{C6196995-AC27-404F-8F1B-6BA02FAF77ED}"/>
              </a:ext>
            </a:extLst>
          </p:cNvPr>
          <p:cNvSpPr>
            <a:spLocks noGrp="1"/>
          </p:cNvSpPr>
          <p:nvPr>
            <p:ph type="subTitle" idx="1"/>
          </p:nvPr>
        </p:nvSpPr>
        <p:spPr>
          <a:xfrm>
            <a:off x="7086600" y="4072044"/>
            <a:ext cx="4567990" cy="1495379"/>
          </a:xfrm>
        </p:spPr>
        <p:txBody>
          <a:bodyPr>
            <a:normAutofit/>
          </a:bodyPr>
          <a:lstStyle/>
          <a:p>
            <a:r>
              <a:rPr lang="en-US" sz="2200" dirty="0"/>
              <a:t>Unit 9</a:t>
            </a:r>
          </a:p>
        </p:txBody>
      </p:sp>
      <p:pic>
        <p:nvPicPr>
          <p:cNvPr id="45" name="Picture 44">
            <a:extLst>
              <a:ext uri="{FF2B5EF4-FFF2-40B4-BE49-F238E27FC236}">
                <a16:creationId xmlns:a16="http://schemas.microsoft.com/office/drawing/2014/main" id="{F4CDE767-DA76-5443-8D4F-DF250F0C08E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flipH="1">
            <a:off x="1061239" y="5380234"/>
            <a:ext cx="835293" cy="831581"/>
          </a:xfrm>
          <a:prstGeom prst="rect">
            <a:avLst/>
          </a:prstGeom>
        </p:spPr>
      </p:pic>
      <p:pic>
        <p:nvPicPr>
          <p:cNvPr id="46" name="Picture 45">
            <a:extLst>
              <a:ext uri="{FF2B5EF4-FFF2-40B4-BE49-F238E27FC236}">
                <a16:creationId xmlns:a16="http://schemas.microsoft.com/office/drawing/2014/main" id="{ACE8951D-884B-2A49-98A6-2B983B57986D}"/>
              </a:ext>
            </a:extLst>
          </p:cNvPr>
          <p:cNvPicPr>
            <a:picLocks noChangeAspect="1"/>
          </p:cNvPicPr>
          <p:nvPr/>
        </p:nvPicPr>
        <p:blipFill>
          <a:blip r:embed="rId5">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flipH="1">
            <a:off x="1212825" y="686515"/>
            <a:ext cx="483841" cy="481691"/>
          </a:xfrm>
          <a:prstGeom prst="rect">
            <a:avLst/>
          </a:prstGeom>
        </p:spPr>
      </p:pic>
      <p:pic>
        <p:nvPicPr>
          <p:cNvPr id="47" name="Picture 46">
            <a:extLst>
              <a:ext uri="{FF2B5EF4-FFF2-40B4-BE49-F238E27FC236}">
                <a16:creationId xmlns:a16="http://schemas.microsoft.com/office/drawing/2014/main" id="{2887CB8E-DADD-9F42-9343-DE455A7B0BFB}"/>
              </a:ext>
            </a:extLst>
          </p:cNvPr>
          <p:cNvPicPr>
            <a:picLocks noChangeAspect="1"/>
          </p:cNvPicPr>
          <p:nvPr/>
        </p:nvPicPr>
        <p:blipFill>
          <a:blip r:embed="rId5">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flipH="1">
            <a:off x="10341390" y="5413035"/>
            <a:ext cx="619176" cy="616424"/>
          </a:xfrm>
          <a:prstGeom prst="rect">
            <a:avLst/>
          </a:prstGeom>
        </p:spPr>
      </p:pic>
      <p:pic>
        <p:nvPicPr>
          <p:cNvPr id="48" name="Picture 47">
            <a:extLst>
              <a:ext uri="{FF2B5EF4-FFF2-40B4-BE49-F238E27FC236}">
                <a16:creationId xmlns:a16="http://schemas.microsoft.com/office/drawing/2014/main" id="{0BAB1E94-36C3-3947-ACA1-DF0B9465797E}"/>
              </a:ext>
            </a:extLst>
          </p:cNvPr>
          <p:cNvPicPr>
            <a:picLocks noChangeAspect="1"/>
          </p:cNvPicPr>
          <p:nvPr/>
        </p:nvPicPr>
        <p:blipFill>
          <a:blip r:embed="rId5">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flipH="1">
            <a:off x="5066114" y="5048846"/>
            <a:ext cx="428773" cy="426868"/>
          </a:xfrm>
          <a:prstGeom prst="rect">
            <a:avLst/>
          </a:prstGeom>
        </p:spPr>
      </p:pic>
      <p:pic>
        <p:nvPicPr>
          <p:cNvPr id="49" name="Picture 48">
            <a:extLst>
              <a:ext uri="{FF2B5EF4-FFF2-40B4-BE49-F238E27FC236}">
                <a16:creationId xmlns:a16="http://schemas.microsoft.com/office/drawing/2014/main" id="{5040E12F-3653-084E-B031-0ED7ACC9918D}"/>
              </a:ext>
            </a:extLst>
          </p:cNvPr>
          <p:cNvPicPr>
            <a:picLocks noChangeAspect="1"/>
          </p:cNvPicPr>
          <p:nvPr/>
        </p:nvPicPr>
        <p:blipFill>
          <a:blip r:embed="rId5">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flipH="1">
            <a:off x="4428216" y="1092289"/>
            <a:ext cx="750513" cy="747178"/>
          </a:xfrm>
          <a:prstGeom prst="rect">
            <a:avLst/>
          </a:prstGeom>
        </p:spPr>
      </p:pic>
      <p:pic>
        <p:nvPicPr>
          <p:cNvPr id="50" name="Picture 49">
            <a:extLst>
              <a:ext uri="{FF2B5EF4-FFF2-40B4-BE49-F238E27FC236}">
                <a16:creationId xmlns:a16="http://schemas.microsoft.com/office/drawing/2014/main" id="{0990287F-83FD-DD42-A74C-9268645DC336}"/>
              </a:ext>
            </a:extLst>
          </p:cNvPr>
          <p:cNvPicPr>
            <a:picLocks noChangeAspect="1"/>
          </p:cNvPicPr>
          <p:nvPr/>
        </p:nvPicPr>
        <p:blipFill>
          <a:blip r:embed="rId5">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flipH="1">
            <a:off x="8086038" y="577222"/>
            <a:ext cx="470639" cy="468547"/>
          </a:xfrm>
          <a:prstGeom prst="rect">
            <a:avLst/>
          </a:prstGeom>
        </p:spPr>
      </p:pic>
    </p:spTree>
    <p:extLst>
      <p:ext uri="{BB962C8B-B14F-4D97-AF65-F5344CB8AC3E}">
        <p14:creationId xmlns:p14="http://schemas.microsoft.com/office/powerpoint/2010/main" val="973061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B91C9-D9E8-2244-8D7C-E7DB808D4DE7}"/>
              </a:ext>
            </a:extLst>
          </p:cNvPr>
          <p:cNvSpPr>
            <a:spLocks noGrp="1"/>
          </p:cNvSpPr>
          <p:nvPr>
            <p:ph type="title"/>
          </p:nvPr>
        </p:nvSpPr>
        <p:spPr>
          <a:xfrm>
            <a:off x="851848" y="744061"/>
            <a:ext cx="10722932" cy="1325563"/>
          </a:xfrm>
        </p:spPr>
        <p:txBody>
          <a:bodyPr/>
          <a:lstStyle/>
          <a:p>
            <a:pPr algn="ctr"/>
            <a:r>
              <a:rPr lang="en-US" sz="2200" b="1" spc="300" dirty="0">
                <a:solidFill>
                  <a:srgbClr val="FFFF00"/>
                </a:solidFill>
                <a:latin typeface="Broadway" pitchFamily="82" charset="77"/>
              </a:rPr>
              <a:t>Unit 9</a:t>
            </a:r>
            <a:br>
              <a:rPr lang="en-US" b="1" spc="300" dirty="0">
                <a:solidFill>
                  <a:srgbClr val="FFFF00"/>
                </a:solidFill>
                <a:latin typeface="Broadway" pitchFamily="82" charset="77"/>
              </a:rPr>
            </a:br>
            <a:r>
              <a:rPr lang="en-US" b="1" spc="300" dirty="0">
                <a:solidFill>
                  <a:srgbClr val="FFFF00"/>
                </a:solidFill>
                <a:latin typeface="Broadway" pitchFamily="82" charset="77"/>
              </a:rPr>
              <a:t>Acting Techniques</a:t>
            </a:r>
          </a:p>
        </p:txBody>
      </p:sp>
      <p:sp>
        <p:nvSpPr>
          <p:cNvPr id="6" name="Content Placeholder 5">
            <a:extLst>
              <a:ext uri="{FF2B5EF4-FFF2-40B4-BE49-F238E27FC236}">
                <a16:creationId xmlns:a16="http://schemas.microsoft.com/office/drawing/2014/main" id="{C6178C09-5E29-4BAA-85C1-66A415F643E8}"/>
              </a:ext>
            </a:extLst>
          </p:cNvPr>
          <p:cNvSpPr>
            <a:spLocks noGrp="1"/>
          </p:cNvSpPr>
          <p:nvPr>
            <p:ph idx="1"/>
          </p:nvPr>
        </p:nvSpPr>
        <p:spPr>
          <a:xfrm>
            <a:off x="2855595" y="4709160"/>
            <a:ext cx="6480810" cy="1851660"/>
          </a:xfrm>
        </p:spPr>
        <p:style>
          <a:lnRef idx="2">
            <a:schemeClr val="dk1"/>
          </a:lnRef>
          <a:fillRef idx="1">
            <a:schemeClr val="lt1"/>
          </a:fillRef>
          <a:effectRef idx="0">
            <a:schemeClr val="dk1"/>
          </a:effectRef>
          <a:fontRef idx="minor">
            <a:schemeClr val="dk1"/>
          </a:fontRef>
        </p:style>
        <p:txBody>
          <a:bodyPr>
            <a:normAutofit fontScale="55000" lnSpcReduction="20000"/>
          </a:bodyPr>
          <a:lstStyle/>
          <a:p>
            <a:pPr marL="0" indent="0">
              <a:buNone/>
            </a:pPr>
            <a:r>
              <a:rPr lang="en-GB" b="1" dirty="0">
                <a:solidFill>
                  <a:schemeClr val="tx1"/>
                </a:solidFill>
              </a:rPr>
              <a:t>Learning Objectives</a:t>
            </a:r>
          </a:p>
          <a:p>
            <a:pPr marL="0" indent="0">
              <a:buNone/>
            </a:pPr>
            <a:r>
              <a:rPr lang="en-GB" dirty="0">
                <a:solidFill>
                  <a:schemeClr val="tx1"/>
                </a:solidFill>
              </a:rPr>
              <a:t>1. Understand the key influences in the development of acting technique</a:t>
            </a:r>
          </a:p>
          <a:p>
            <a:pPr marL="0" indent="0">
              <a:buNone/>
            </a:pPr>
            <a:r>
              <a:rPr lang="en-GB" dirty="0">
                <a:solidFill>
                  <a:schemeClr val="tx1"/>
                </a:solidFill>
              </a:rPr>
              <a:t>2. Be able to develop a range of acting techniques	</a:t>
            </a:r>
          </a:p>
          <a:p>
            <a:pPr marL="0" indent="0">
              <a:buNone/>
            </a:pPr>
            <a:r>
              <a:rPr lang="en-GB" dirty="0">
                <a:solidFill>
                  <a:schemeClr val="tx1"/>
                </a:solidFill>
              </a:rPr>
              <a:t>3. Be able to apply a specific acting technique in performance</a:t>
            </a:r>
          </a:p>
          <a:p>
            <a:pPr marL="0" indent="0">
              <a:buNone/>
            </a:pPr>
            <a:r>
              <a:rPr lang="en-GB" dirty="0">
                <a:solidFill>
                  <a:schemeClr val="tx1"/>
                </a:solidFill>
              </a:rPr>
              <a:t>4. Be able to evaluate own acting technique </a:t>
            </a:r>
          </a:p>
          <a:p>
            <a:pPr marL="0" indent="0">
              <a:buNone/>
            </a:pPr>
            <a:endParaRPr lang="en-GB" dirty="0">
              <a:solidFill>
                <a:schemeClr val="tx1"/>
              </a:solidFill>
            </a:endParaRPr>
          </a:p>
          <a:p>
            <a:endParaRPr lang="en-GB" dirty="0">
              <a:solidFill>
                <a:schemeClr val="tx1"/>
              </a:solidFill>
            </a:endParaRPr>
          </a:p>
          <a:p>
            <a:pPr marL="0" indent="0">
              <a:buNone/>
            </a:pPr>
            <a:endParaRPr lang="en-GB" dirty="0">
              <a:solidFill>
                <a:schemeClr val="tx1"/>
              </a:solidFill>
            </a:endParaRPr>
          </a:p>
          <a:p>
            <a:endParaRPr lang="en-GB" dirty="0">
              <a:solidFill>
                <a:schemeClr val="tx1"/>
              </a:solidFill>
            </a:endParaRPr>
          </a:p>
          <a:p>
            <a:endParaRPr lang="en-GB" dirty="0">
              <a:solidFill>
                <a:schemeClr val="tx1"/>
              </a:solidFill>
            </a:endParaRPr>
          </a:p>
        </p:txBody>
      </p:sp>
      <p:sp>
        <p:nvSpPr>
          <p:cNvPr id="7" name="Rectangle 6">
            <a:extLst>
              <a:ext uri="{FF2B5EF4-FFF2-40B4-BE49-F238E27FC236}">
                <a16:creationId xmlns:a16="http://schemas.microsoft.com/office/drawing/2014/main" id="{A8FE3D7C-C349-4285-9E2D-381F8D3466D0}"/>
              </a:ext>
            </a:extLst>
          </p:cNvPr>
          <p:cNvSpPr/>
          <p:nvPr/>
        </p:nvSpPr>
        <p:spPr>
          <a:xfrm>
            <a:off x="617220" y="2254111"/>
            <a:ext cx="11281410" cy="203132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GB" dirty="0">
                <a:solidFill>
                  <a:srgbClr val="000000"/>
                </a:solidFill>
                <a:latin typeface="Calibri" panose="020F0502020204030204" pitchFamily="34" charset="0"/>
                <a:cs typeface="Calibri" panose="020F0502020204030204" pitchFamily="34" charset="0"/>
              </a:rPr>
              <a:t>Most modern actors have a range of acting techniques that will respond to particular texts or styles of performance. These techniques have been built to enable them to be flexible and adaptive in the many professional contexts they find themselves in; from the heavy demands of Shakespeare or Ibsen through to voice over work, pantomime, role-play or commercials. </a:t>
            </a:r>
            <a:r>
              <a:rPr lang="en-GB" dirty="0">
                <a:latin typeface="Calibri" panose="020F0502020204030204" pitchFamily="34" charset="0"/>
                <a:cs typeface="Calibri" panose="020F0502020204030204" pitchFamily="34" charset="0"/>
              </a:rPr>
              <a:t>This unit will encourage you to trace the history of acting technique and to explore how it developed into something that can be learnt and honed. You will explore acting techniques in practical workshops and classes and begin to understand how some texts demand particular ways of performing and how some remain open to the unique approach of the actor.</a:t>
            </a:r>
          </a:p>
        </p:txBody>
      </p:sp>
    </p:spTree>
    <p:extLst>
      <p:ext uri="{BB962C8B-B14F-4D97-AF65-F5344CB8AC3E}">
        <p14:creationId xmlns:p14="http://schemas.microsoft.com/office/powerpoint/2010/main" val="3185176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2653899" y="571285"/>
            <a:ext cx="9027561" cy="2462213"/>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en-US" sz="2200" dirty="0">
                <a:solidFill>
                  <a:schemeClr val="bg1"/>
                </a:solidFill>
                <a:latin typeface="Comic Sans MS"/>
                <a:cs typeface="Comic Sans MS"/>
              </a:rPr>
              <a:t>In Acting Techniques, you will be expected to learn lines and perform in front of an audience.</a:t>
            </a:r>
          </a:p>
          <a:p>
            <a:endParaRPr lang="en-US" sz="2200" dirty="0">
              <a:solidFill>
                <a:schemeClr val="bg1"/>
              </a:solidFill>
              <a:latin typeface="Comic Sans MS"/>
              <a:cs typeface="Comic Sans MS"/>
            </a:endParaRPr>
          </a:p>
          <a:p>
            <a:r>
              <a:rPr lang="en-US" sz="2200" dirty="0">
                <a:solidFill>
                  <a:schemeClr val="bg1"/>
                </a:solidFill>
                <a:latin typeface="Comic Sans MS"/>
                <a:cs typeface="Comic Sans MS"/>
              </a:rPr>
              <a:t>Please prepare a monologue of your choosing (it must be from an existing play). Alternatively, please choose a monologue from the following options. You are expected to perform this off script in your acting lesson. </a:t>
            </a:r>
          </a:p>
        </p:txBody>
      </p:sp>
      <p:pic>
        <p:nvPicPr>
          <p:cNvPr id="1026" name="Picture 2" descr="Black spotlight, Stage lighting Fresnel lantern Light-emitting diode, stage  light transparent background PNG clipart | HiClipart">
            <a:extLst>
              <a:ext uri="{FF2B5EF4-FFF2-40B4-BE49-F238E27FC236}">
                <a16:creationId xmlns:a16="http://schemas.microsoft.com/office/drawing/2014/main" id="{B21FEF02-ACEA-4892-A9B5-1CF306F1F00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742" b="94150" l="6200" r="94000">
                        <a14:foregroundMark x1="45200" y1="12249" x2="56400" y2="10603"/>
                        <a14:foregroundMark x1="56400" y1="10603" x2="68800" y2="10786"/>
                        <a14:foregroundMark x1="68800" y1="10786" x2="56800" y2="17733"/>
                        <a14:foregroundMark x1="86800" y1="37294" x2="95200" y2="44424"/>
                        <a14:foregroundMark x1="95200" y1="44424" x2="94000" y2="54113"/>
                        <a14:foregroundMark x1="94000" y1="54113" x2="90200" y2="56490"/>
                        <a14:foregroundMark x1="67400" y1="9872" x2="78200" y2="9872"/>
                        <a14:foregroundMark x1="78200" y1="9872" x2="68400" y2="15539"/>
                        <a14:foregroundMark x1="87600" y1="6764" x2="78400" y2="8775"/>
                        <a14:foregroundMark x1="12000" y1="49726" x2="5000" y2="41499"/>
                        <a14:foregroundMark x1="5000" y1="41499" x2="6200" y2="31261"/>
                        <a14:foregroundMark x1="6200" y1="31261" x2="9200" y2="27788"/>
                        <a14:foregroundMark x1="39400" y1="87020" x2="46200" y2="94150"/>
                        <a14:foregroundMark x1="46200" y1="94150" x2="61200" y2="89397"/>
                        <a14:foregroundMark x1="7600" y1="9141" x2="9400" y2="2742"/>
                      </a14:backgroundRemoval>
                    </a14:imgEffect>
                  </a14:imgLayer>
                </a14:imgProps>
              </a:ext>
              <a:ext uri="{28A0092B-C50C-407E-A947-70E740481C1C}">
                <a14:useLocalDpi xmlns:a14="http://schemas.microsoft.com/office/drawing/2010/main" val="0"/>
              </a:ext>
            </a:extLst>
          </a:blip>
          <a:srcRect/>
          <a:stretch>
            <a:fillRect/>
          </a:stretch>
        </p:blipFill>
        <p:spPr bwMode="auto">
          <a:xfrm>
            <a:off x="355381" y="-13778"/>
            <a:ext cx="1819247" cy="199025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0F440B0-43D4-44AE-9D09-0CDA13A32BFE}"/>
              </a:ext>
            </a:extLst>
          </p:cNvPr>
          <p:cNvSpPr/>
          <p:nvPr/>
        </p:nvSpPr>
        <p:spPr>
          <a:xfrm>
            <a:off x="5453781" y="3401318"/>
            <a:ext cx="6096000" cy="2862322"/>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spcAft>
                <a:spcPts val="0"/>
              </a:spcAft>
            </a:pPr>
            <a:r>
              <a:rPr lang="en-GB" dirty="0">
                <a:latin typeface="Calibri" panose="020F0502020204030204" pitchFamily="34" charset="0"/>
                <a:ea typeface="Times New Roman" panose="02020603050405020304" pitchFamily="18" charset="0"/>
              </a:rPr>
              <a:t>You </a:t>
            </a:r>
            <a:r>
              <a:rPr lang="en-GB" b="1" dirty="0">
                <a:latin typeface="Calibri" panose="020F0502020204030204" pitchFamily="34" charset="0"/>
                <a:ea typeface="Times New Roman" panose="02020603050405020304" pitchFamily="18" charset="0"/>
              </a:rPr>
              <a:t>MUST</a:t>
            </a:r>
            <a:r>
              <a:rPr lang="en-GB" dirty="0">
                <a:latin typeface="Calibri" panose="020F0502020204030204" pitchFamily="34" charset="0"/>
                <a:ea typeface="Times New Roman" panose="02020603050405020304" pitchFamily="18" charset="0"/>
              </a:rPr>
              <a:t> make sure you know the following information:</a:t>
            </a:r>
            <a:endParaRPr lang="en-GB" dirty="0">
              <a:latin typeface="Times New Roman" panose="02020603050405020304" pitchFamily="18" charset="0"/>
              <a:ea typeface="Times New Roman" panose="02020603050405020304" pitchFamily="18" charset="0"/>
            </a:endParaRPr>
          </a:p>
          <a:p>
            <a:pPr marL="342900" lvl="0" indent="-342900">
              <a:spcAft>
                <a:spcPts val="0"/>
              </a:spcAft>
              <a:buFont typeface="Calibri" panose="020F0502020204030204" pitchFamily="34" charset="0"/>
              <a:buChar char="-"/>
            </a:pPr>
            <a:r>
              <a:rPr lang="en-GB" dirty="0">
                <a:latin typeface="Calibri" panose="020F0502020204030204" pitchFamily="34" charset="0"/>
                <a:ea typeface="Calibri" panose="020F0502020204030204" pitchFamily="34" charset="0"/>
                <a:cs typeface="Calibri" panose="020F0502020204030204" pitchFamily="34" charset="0"/>
              </a:rPr>
              <a:t>The name of the play</a:t>
            </a:r>
          </a:p>
          <a:p>
            <a:pPr marL="342900" lvl="0" indent="-342900">
              <a:spcAft>
                <a:spcPts val="0"/>
              </a:spcAft>
              <a:buFont typeface="Calibri" panose="020F0502020204030204" pitchFamily="34" charset="0"/>
              <a:buChar char="-"/>
            </a:pPr>
            <a:r>
              <a:rPr lang="en-GB">
                <a:latin typeface="Calibri" panose="020F0502020204030204" pitchFamily="34" charset="0"/>
                <a:ea typeface="Calibri" panose="020F0502020204030204" pitchFamily="34" charset="0"/>
                <a:cs typeface="Calibri" panose="020F0502020204030204" pitchFamily="34" charset="0"/>
              </a:rPr>
              <a:t>The playwright</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Calibri" panose="020F0502020204030204" pitchFamily="34" charset="0"/>
              <a:buChar char="-"/>
            </a:pPr>
            <a:r>
              <a:rPr lang="en-GB" dirty="0">
                <a:latin typeface="Calibri" panose="020F0502020204030204" pitchFamily="34" charset="0"/>
                <a:ea typeface="Calibri" panose="020F0502020204030204" pitchFamily="34" charset="0"/>
                <a:cs typeface="Calibri" panose="020F0502020204030204" pitchFamily="34" charset="0"/>
              </a:rPr>
              <a:t>The character name</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Calibri" panose="020F0502020204030204" pitchFamily="34" charset="0"/>
              <a:buChar char="-"/>
            </a:pPr>
            <a:r>
              <a:rPr lang="en-GB" dirty="0">
                <a:latin typeface="Calibri" panose="020F0502020204030204" pitchFamily="34" charset="0"/>
                <a:ea typeface="Calibri" panose="020F0502020204030204" pitchFamily="34" charset="0"/>
                <a:cs typeface="Calibri" panose="020F0502020204030204" pitchFamily="34" charset="0"/>
              </a:rPr>
              <a:t>Where are you?</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Calibri" panose="020F0502020204030204" pitchFamily="34" charset="0"/>
              <a:buChar char="-"/>
            </a:pPr>
            <a:r>
              <a:rPr lang="en-GB" dirty="0">
                <a:latin typeface="Calibri" panose="020F0502020204030204" pitchFamily="34" charset="0"/>
                <a:ea typeface="Calibri" panose="020F0502020204030204" pitchFamily="34" charset="0"/>
                <a:cs typeface="Calibri" panose="020F0502020204030204" pitchFamily="34" charset="0"/>
              </a:rPr>
              <a:t>Who are you talking to?</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Calibri" panose="020F0502020204030204" pitchFamily="34" charset="0"/>
              <a:buChar char="-"/>
            </a:pPr>
            <a:r>
              <a:rPr lang="en-GB" dirty="0">
                <a:latin typeface="Calibri" panose="020F0502020204030204" pitchFamily="34" charset="0"/>
                <a:ea typeface="Calibri" panose="020F0502020204030204" pitchFamily="34" charset="0"/>
                <a:cs typeface="Calibri" panose="020F0502020204030204" pitchFamily="34" charset="0"/>
              </a:rPr>
              <a:t>How are you feeling? (Don’t just say happy, justify your feelings e.g. I am angry because my boyfriend broke up with me, but sad because I thought he loved me, but I am trying to bottle it up and put on a brave face)</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0EDB3ED3-1989-4055-AD61-34BD221CC43E}"/>
              </a:ext>
            </a:extLst>
          </p:cNvPr>
          <p:cNvSpPr txBox="1"/>
          <p:nvPr/>
        </p:nvSpPr>
        <p:spPr>
          <a:xfrm>
            <a:off x="642219" y="3147394"/>
            <a:ext cx="4023360" cy="313932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GB" dirty="0"/>
              <a:t>Female:</a:t>
            </a:r>
          </a:p>
          <a:p>
            <a:pPr marL="285750" indent="-285750">
              <a:buFontTx/>
              <a:buChar char="-"/>
            </a:pPr>
            <a:r>
              <a:rPr lang="en-GB" dirty="0"/>
              <a:t>Carol</a:t>
            </a:r>
          </a:p>
          <a:p>
            <a:pPr marL="285750" indent="-285750">
              <a:buFontTx/>
              <a:buChar char="-"/>
            </a:pPr>
            <a:r>
              <a:rPr lang="en-GB" dirty="0"/>
              <a:t>Laura</a:t>
            </a:r>
          </a:p>
          <a:p>
            <a:pPr marL="285750" indent="-285750">
              <a:buFontTx/>
              <a:buChar char="-"/>
            </a:pPr>
            <a:endParaRPr lang="en-GB" dirty="0"/>
          </a:p>
          <a:p>
            <a:r>
              <a:rPr lang="en-GB" dirty="0"/>
              <a:t>Male:</a:t>
            </a:r>
          </a:p>
          <a:p>
            <a:pPr marL="285750" indent="-285750">
              <a:buFontTx/>
              <a:buChar char="-"/>
            </a:pPr>
            <a:r>
              <a:rPr lang="en-GB" dirty="0"/>
              <a:t>Francis </a:t>
            </a:r>
          </a:p>
          <a:p>
            <a:pPr marL="285750" indent="-285750">
              <a:buFontTx/>
              <a:buChar char="-"/>
            </a:pPr>
            <a:r>
              <a:rPr lang="en-GB" dirty="0"/>
              <a:t>Rosencrantz</a:t>
            </a:r>
          </a:p>
          <a:p>
            <a:pPr marL="285750" indent="-285750">
              <a:buFontTx/>
              <a:buChar char="-"/>
            </a:pPr>
            <a:endParaRPr lang="en-GB" dirty="0"/>
          </a:p>
          <a:p>
            <a:r>
              <a:rPr lang="en-GB" dirty="0"/>
              <a:t>Gender neutral:</a:t>
            </a:r>
          </a:p>
          <a:p>
            <a:pPr marL="285750" indent="-285750">
              <a:buFontTx/>
              <a:buChar char="-"/>
            </a:pPr>
            <a:r>
              <a:rPr lang="en-GB" dirty="0"/>
              <a:t>Mercutio</a:t>
            </a:r>
          </a:p>
          <a:p>
            <a:endParaRPr lang="en-GB" dirty="0"/>
          </a:p>
        </p:txBody>
      </p:sp>
    </p:spTree>
    <p:extLst>
      <p:ext uri="{BB962C8B-B14F-4D97-AF65-F5344CB8AC3E}">
        <p14:creationId xmlns:p14="http://schemas.microsoft.com/office/powerpoint/2010/main" val="3600525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9B537DB-A6F3-4898-A594-554CA05D292F}"/>
              </a:ext>
            </a:extLst>
          </p:cNvPr>
          <p:cNvSpPr txBox="1">
            <a:spLocks/>
          </p:cNvSpPr>
          <p:nvPr/>
        </p:nvSpPr>
        <p:spPr>
          <a:xfrm>
            <a:off x="4117293" y="393315"/>
            <a:ext cx="4567990" cy="886844"/>
          </a:xfrm>
          <a:prstGeom prst="rect">
            <a:avLst/>
          </a:prstGeom>
        </p:spPr>
        <p:txBody>
          <a:bodyPr>
            <a:normAutofit/>
          </a:bodyPr>
          <a:lstStyle>
            <a:lvl1pPr algn="l" defTabSz="914400" rtl="0" eaLnBrk="1" latinLnBrk="0" hangingPunct="1">
              <a:lnSpc>
                <a:spcPct val="90000"/>
              </a:lnSpc>
              <a:spcBef>
                <a:spcPct val="0"/>
              </a:spcBef>
              <a:buNone/>
              <a:defRPr sz="4400" kern="1200">
                <a:solidFill>
                  <a:srgbClr val="FFFFFF"/>
                </a:solidFill>
                <a:latin typeface="+mj-lt"/>
                <a:ea typeface="+mj-ea"/>
                <a:cs typeface="+mj-cs"/>
              </a:defRPr>
            </a:lvl1pPr>
          </a:lstStyle>
          <a:p>
            <a:pPr algn="ctr"/>
            <a:r>
              <a:rPr lang="en-US" dirty="0"/>
              <a:t>Male</a:t>
            </a:r>
          </a:p>
        </p:txBody>
      </p:sp>
      <p:sp>
        <p:nvSpPr>
          <p:cNvPr id="3" name="Rectangle 2">
            <a:extLst>
              <a:ext uri="{FF2B5EF4-FFF2-40B4-BE49-F238E27FC236}">
                <a16:creationId xmlns:a16="http://schemas.microsoft.com/office/drawing/2014/main" id="{3CA25475-821B-4931-831A-41754F577900}"/>
              </a:ext>
            </a:extLst>
          </p:cNvPr>
          <p:cNvSpPr/>
          <p:nvPr/>
        </p:nvSpPr>
        <p:spPr>
          <a:xfrm rot="16200000">
            <a:off x="-6061" y="751343"/>
            <a:ext cx="6353347" cy="5355312"/>
          </a:xfrm>
          <a:prstGeom prst="rect">
            <a:avLst/>
          </a:prstGeom>
        </p:spPr>
        <p:txBody>
          <a:bodyPr wrap="square">
            <a:spAutoFit/>
          </a:bodyPr>
          <a:lstStyle/>
          <a:p>
            <a:r>
              <a:rPr lang="en-GB" b="1" dirty="0"/>
              <a:t>Male monologues</a:t>
            </a:r>
          </a:p>
          <a:p>
            <a:endParaRPr lang="en-GB" b="1" dirty="0"/>
          </a:p>
          <a:p>
            <a:endParaRPr lang="en-GB" b="1" i="1" dirty="0"/>
          </a:p>
          <a:p>
            <a:r>
              <a:rPr lang="en-GB" b="1" i="1" dirty="0"/>
              <a:t>One Man, Two Guvnors by Richard Bean </a:t>
            </a:r>
          </a:p>
          <a:p>
            <a:endParaRPr lang="en-GB" b="1" dirty="0"/>
          </a:p>
          <a:p>
            <a:r>
              <a:rPr lang="en-GB" b="1" dirty="0"/>
              <a:t>FRANCIS </a:t>
            </a:r>
          </a:p>
          <a:p>
            <a:r>
              <a:rPr lang="en-GB" dirty="0"/>
              <a:t>I’ve got two jobs, how did that happen? You got to concentrate </a:t>
            </a:r>
            <a:r>
              <a:rPr lang="en-GB" dirty="0" err="1"/>
              <a:t>ain’t</a:t>
            </a:r>
            <a:r>
              <a:rPr lang="en-GB" dirty="0"/>
              <a:t> </a:t>
            </a:r>
            <a:r>
              <a:rPr lang="en-GB" dirty="0" err="1"/>
              <a:t>ya</a:t>
            </a:r>
            <a:r>
              <a:rPr lang="en-GB" dirty="0"/>
              <a:t>, with two jobs. Kaw! I can do it, long as I don’t get confused. But I get confused easily. I don’t get confused that easily. Yes I do. I’m my own worst enemy. Stop being negative. I’m not being negative. I’m being realistic. I’ll screw it up. I always do. Who screws it up? You, you’re the role model for village idiots everywhere. Me?! You’re nothing without me. You’re the cock up! Don’t call me a cock up, you cock up! (He slaps himself.) You slapped me!? Yeah, I did. And I’m glad I did. (He punches himself back.) That hurt. Good. You started it. (A fight breaks out, where he ends up on the floor.)</a:t>
            </a:r>
          </a:p>
          <a:p>
            <a:endParaRPr lang="en-GB" b="1" dirty="0"/>
          </a:p>
          <a:p>
            <a:endParaRPr lang="en-GB" b="1" dirty="0"/>
          </a:p>
        </p:txBody>
      </p:sp>
    </p:spTree>
    <p:extLst>
      <p:ext uri="{BB962C8B-B14F-4D97-AF65-F5344CB8AC3E}">
        <p14:creationId xmlns:p14="http://schemas.microsoft.com/office/powerpoint/2010/main" val="38391289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CA25475-821B-4931-831A-41754F577900}"/>
              </a:ext>
            </a:extLst>
          </p:cNvPr>
          <p:cNvSpPr/>
          <p:nvPr/>
        </p:nvSpPr>
        <p:spPr>
          <a:xfrm rot="16200000">
            <a:off x="1035108" y="-356652"/>
            <a:ext cx="6353347" cy="7571303"/>
          </a:xfrm>
          <a:prstGeom prst="rect">
            <a:avLst/>
          </a:prstGeom>
        </p:spPr>
        <p:txBody>
          <a:bodyPr wrap="square">
            <a:spAutoFit/>
          </a:bodyPr>
          <a:lstStyle/>
          <a:p>
            <a:r>
              <a:rPr lang="en-GB" b="1" dirty="0"/>
              <a:t>Male monologues</a:t>
            </a:r>
          </a:p>
          <a:p>
            <a:endParaRPr lang="en-GB" b="1" dirty="0"/>
          </a:p>
          <a:p>
            <a:endParaRPr lang="en-GB" b="1" dirty="0"/>
          </a:p>
          <a:p>
            <a:r>
              <a:rPr lang="en-GB" b="1" i="1" dirty="0"/>
              <a:t>Rosencrantz &amp; Guildenstern Are Dead by Tom Stoppard</a:t>
            </a:r>
          </a:p>
          <a:p>
            <a:endParaRPr lang="en-GB" b="1" dirty="0"/>
          </a:p>
          <a:p>
            <a:r>
              <a:rPr lang="en-GB" b="1" dirty="0"/>
              <a:t>ROSENCRANTZ </a:t>
            </a:r>
          </a:p>
          <a:p>
            <a:r>
              <a:rPr lang="en-GB" dirty="0"/>
              <a:t>Do you ever think of yourself as actually dead, laying in a box with a lid on it? Nor do I really. Seems silly to be depressed by it. I mean, one thinks of it like being alive in a box. One keeps forgetting to take into account that fact that one is dead. Which should make all the difference. Shouldn’t it? I mean, you’d never know you were in a box would you? It would be just like you’re asleep in a box. Not that I’d like to sleep in a box mind you. Not without any air. You’d wake up dead for a start and then where would you be? In a box. That’s the bit I don’t like frankly. That’s why I don’t think of it. Because you’d be helpless wouldn’t you? Stuffed in a box like that. I mean you’d be in there forever. Even taking into account that fact that you’re dead, it isn’t a pleasant thought. Especially if you’re dead really. Ask yourself: if I asked you straight off I’m going to stuff you in this box right now– would you rather be alive or dead? Naturally you’d prefer to be alive. Life in a box is better than no life at all. I expect. You’d have a chance at least. You could lay there thinking well, at least I’m not dead. In a minute somebody’s going to bang on the lid and tell me to come out. (makes knocking sound) Hey you! </a:t>
            </a:r>
            <a:r>
              <a:rPr lang="en-GB" dirty="0" err="1"/>
              <a:t>Whatsyername</a:t>
            </a:r>
            <a:r>
              <a:rPr lang="en-GB" dirty="0"/>
              <a:t>! Come out of there</a:t>
            </a:r>
          </a:p>
        </p:txBody>
      </p:sp>
    </p:spTree>
    <p:extLst>
      <p:ext uri="{BB962C8B-B14F-4D97-AF65-F5344CB8AC3E}">
        <p14:creationId xmlns:p14="http://schemas.microsoft.com/office/powerpoint/2010/main" val="1269323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CA25475-821B-4931-831A-41754F577900}"/>
              </a:ext>
            </a:extLst>
          </p:cNvPr>
          <p:cNvSpPr/>
          <p:nvPr/>
        </p:nvSpPr>
        <p:spPr>
          <a:xfrm rot="16200000">
            <a:off x="370577" y="197392"/>
            <a:ext cx="6353347" cy="6740307"/>
          </a:xfrm>
          <a:prstGeom prst="rect">
            <a:avLst/>
          </a:prstGeom>
          <a:noFill/>
        </p:spPr>
        <p:txBody>
          <a:bodyPr wrap="square">
            <a:spAutoFit/>
          </a:bodyPr>
          <a:lstStyle/>
          <a:p>
            <a:r>
              <a:rPr lang="en-GB" b="1" dirty="0"/>
              <a:t>Female monologues</a:t>
            </a:r>
          </a:p>
          <a:p>
            <a:endParaRPr lang="en-GB" b="1" dirty="0"/>
          </a:p>
          <a:p>
            <a:r>
              <a:rPr lang="en-GB" b="1" i="1" dirty="0"/>
              <a:t>Shakers by John Godber</a:t>
            </a:r>
          </a:p>
          <a:p>
            <a:endParaRPr lang="en-GB" b="1" i="1" dirty="0"/>
          </a:p>
          <a:p>
            <a:r>
              <a:rPr lang="en-GB" b="1" dirty="0"/>
              <a:t>CAROL</a:t>
            </a:r>
          </a:p>
          <a:p>
            <a:r>
              <a:rPr lang="en-GB" dirty="0"/>
              <a:t>I can't help it, I hate it when people just assume that because you do a job like this, you're thick. You know there's some nights I just can't stand it, I can't. I want to stand up on top of the bar and shout: ‘I've got “O” levels, and I've got “A” levels and a Bachelor of Arts degree. So don't condescend to me, don't pretend you feel sorry for me and don't treat me like I can't read or talk or join in any of your conversations because I can.’ I see these teenage-like men and women with their well-cut suits and metal briefcases, discussing the City and the arts and time-shares in Tuscany, and I'm jealous, because I can't work out how they've achieved that success. It's so difficult. You see I want to be a photographer, take portraits. I won a competition in a magazine. It was this photo of a punk sat in a field on an old discarded toilet. It was brilliant. Anyway, after college I had this wonderful idea that I'd go to London with my portfolio. I was confident that I'd get loads of work. But it wasn't like that. The pictures were great they said, but sorry, no vacancies.</a:t>
            </a:r>
            <a:endParaRPr lang="en-GB" b="1" dirty="0"/>
          </a:p>
          <a:p>
            <a:endParaRPr lang="en-GB" b="1" dirty="0"/>
          </a:p>
          <a:p>
            <a:endParaRPr lang="en-GB" b="1" dirty="0"/>
          </a:p>
        </p:txBody>
      </p:sp>
    </p:spTree>
    <p:extLst>
      <p:ext uri="{BB962C8B-B14F-4D97-AF65-F5344CB8AC3E}">
        <p14:creationId xmlns:p14="http://schemas.microsoft.com/office/powerpoint/2010/main" val="26207605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CA25475-821B-4931-831A-41754F577900}"/>
              </a:ext>
            </a:extLst>
          </p:cNvPr>
          <p:cNvSpPr/>
          <p:nvPr/>
        </p:nvSpPr>
        <p:spPr>
          <a:xfrm rot="16200000">
            <a:off x="-2414187" y="2967335"/>
            <a:ext cx="6353347" cy="923330"/>
          </a:xfrm>
          <a:prstGeom prst="rect">
            <a:avLst/>
          </a:prstGeom>
          <a:noFill/>
        </p:spPr>
        <p:txBody>
          <a:bodyPr wrap="square">
            <a:spAutoFit/>
          </a:bodyPr>
          <a:lstStyle/>
          <a:p>
            <a:r>
              <a:rPr lang="en-GB" b="1" dirty="0"/>
              <a:t>Female monologues</a:t>
            </a:r>
          </a:p>
          <a:p>
            <a:endParaRPr lang="en-GB" b="1" dirty="0"/>
          </a:p>
          <a:p>
            <a:r>
              <a:rPr lang="en-GB" b="1" dirty="0"/>
              <a:t>The Woman who cooked her husband by Debbie </a:t>
            </a:r>
            <a:r>
              <a:rPr lang="en-GB" b="1" dirty="0" err="1"/>
              <a:t>Isitt</a:t>
            </a:r>
            <a:endParaRPr lang="en-GB" b="1" dirty="0"/>
          </a:p>
        </p:txBody>
      </p:sp>
      <p:pic>
        <p:nvPicPr>
          <p:cNvPr id="2" name="Picture 1">
            <a:extLst>
              <a:ext uri="{FF2B5EF4-FFF2-40B4-BE49-F238E27FC236}">
                <a16:creationId xmlns:a16="http://schemas.microsoft.com/office/drawing/2014/main" id="{7CEECD06-1E35-4FC4-957B-C5438F85FD4E}"/>
              </a:ext>
            </a:extLst>
          </p:cNvPr>
          <p:cNvPicPr>
            <a:picLocks noChangeAspect="1"/>
          </p:cNvPicPr>
          <p:nvPr/>
        </p:nvPicPr>
        <p:blipFill rotWithShape="1">
          <a:blip r:embed="rId3"/>
          <a:srcRect l="40227" t="35152" r="28068" b="25936"/>
          <a:stretch/>
        </p:blipFill>
        <p:spPr>
          <a:xfrm rot="16200000">
            <a:off x="884414" y="2127888"/>
            <a:ext cx="5297970" cy="3657600"/>
          </a:xfrm>
          <a:prstGeom prst="rect">
            <a:avLst/>
          </a:prstGeom>
        </p:spPr>
      </p:pic>
      <p:pic>
        <p:nvPicPr>
          <p:cNvPr id="4" name="Picture 3">
            <a:extLst>
              <a:ext uri="{FF2B5EF4-FFF2-40B4-BE49-F238E27FC236}">
                <a16:creationId xmlns:a16="http://schemas.microsoft.com/office/drawing/2014/main" id="{C0500CE2-8331-4D00-9211-8B63F1AAA3EE}"/>
              </a:ext>
            </a:extLst>
          </p:cNvPr>
          <p:cNvPicPr>
            <a:picLocks noChangeAspect="1"/>
          </p:cNvPicPr>
          <p:nvPr/>
        </p:nvPicPr>
        <p:blipFill rotWithShape="1">
          <a:blip r:embed="rId4"/>
          <a:srcRect l="41965" t="53595" r="28035" b="29091"/>
          <a:stretch/>
        </p:blipFill>
        <p:spPr>
          <a:xfrm rot="16200000">
            <a:off x="3662290" y="3027960"/>
            <a:ext cx="4993087" cy="1620976"/>
          </a:xfrm>
          <a:prstGeom prst="rect">
            <a:avLst/>
          </a:prstGeom>
        </p:spPr>
      </p:pic>
    </p:spTree>
    <p:extLst>
      <p:ext uri="{BB962C8B-B14F-4D97-AF65-F5344CB8AC3E}">
        <p14:creationId xmlns:p14="http://schemas.microsoft.com/office/powerpoint/2010/main" val="25368924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9B537DB-A6F3-4898-A594-554CA05D292F}"/>
              </a:ext>
            </a:extLst>
          </p:cNvPr>
          <p:cNvSpPr txBox="1">
            <a:spLocks/>
          </p:cNvSpPr>
          <p:nvPr/>
        </p:nvSpPr>
        <p:spPr>
          <a:xfrm>
            <a:off x="4117293" y="393315"/>
            <a:ext cx="4567990" cy="886844"/>
          </a:xfrm>
          <a:prstGeom prst="rect">
            <a:avLst/>
          </a:prstGeom>
        </p:spPr>
        <p:txBody>
          <a:bodyPr>
            <a:normAutofit/>
          </a:bodyPr>
          <a:lstStyle>
            <a:lvl1pPr algn="l" defTabSz="914400" rtl="0" eaLnBrk="1" latinLnBrk="0" hangingPunct="1">
              <a:lnSpc>
                <a:spcPct val="90000"/>
              </a:lnSpc>
              <a:spcBef>
                <a:spcPct val="0"/>
              </a:spcBef>
              <a:buNone/>
              <a:defRPr sz="4400" kern="1200">
                <a:solidFill>
                  <a:srgbClr val="FFFFFF"/>
                </a:solidFill>
                <a:latin typeface="+mj-lt"/>
                <a:ea typeface="+mj-ea"/>
                <a:cs typeface="+mj-cs"/>
              </a:defRPr>
            </a:lvl1pPr>
          </a:lstStyle>
          <a:p>
            <a:pPr algn="ctr"/>
            <a:r>
              <a:rPr lang="en-US" dirty="0"/>
              <a:t>Neutral</a:t>
            </a:r>
          </a:p>
        </p:txBody>
      </p:sp>
      <p:sp>
        <p:nvSpPr>
          <p:cNvPr id="5" name="Rectangle 4">
            <a:extLst>
              <a:ext uri="{FF2B5EF4-FFF2-40B4-BE49-F238E27FC236}">
                <a16:creationId xmlns:a16="http://schemas.microsoft.com/office/drawing/2014/main" id="{C7725504-6EC1-4569-B325-49C53C21B82E}"/>
              </a:ext>
            </a:extLst>
          </p:cNvPr>
          <p:cNvSpPr/>
          <p:nvPr/>
        </p:nvSpPr>
        <p:spPr>
          <a:xfrm rot="16200000">
            <a:off x="-2453982" y="2828838"/>
            <a:ext cx="6498750" cy="1200329"/>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r>
              <a:rPr lang="en-GB" b="1" dirty="0"/>
              <a:t>Neutral</a:t>
            </a:r>
          </a:p>
          <a:p>
            <a:endParaRPr lang="en-GB" b="1" dirty="0"/>
          </a:p>
          <a:p>
            <a:r>
              <a:rPr lang="en-GB" b="1" dirty="0"/>
              <a:t>Romeo and Juliet by William Shakespeare</a:t>
            </a:r>
          </a:p>
          <a:p>
            <a:endParaRPr lang="en-GB" b="1" dirty="0"/>
          </a:p>
        </p:txBody>
      </p:sp>
      <p:pic>
        <p:nvPicPr>
          <p:cNvPr id="2" name="Picture 1">
            <a:extLst>
              <a:ext uri="{FF2B5EF4-FFF2-40B4-BE49-F238E27FC236}">
                <a16:creationId xmlns:a16="http://schemas.microsoft.com/office/drawing/2014/main" id="{EB87E2B3-34BE-43D7-8657-1552347868DA}"/>
              </a:ext>
            </a:extLst>
          </p:cNvPr>
          <p:cNvPicPr>
            <a:picLocks noChangeAspect="1"/>
          </p:cNvPicPr>
          <p:nvPr/>
        </p:nvPicPr>
        <p:blipFill rotWithShape="1">
          <a:blip r:embed="rId3"/>
          <a:srcRect l="32727" t="24646" r="42499" b="14065"/>
          <a:stretch/>
        </p:blipFill>
        <p:spPr>
          <a:xfrm rot="16200000">
            <a:off x="2657379" y="206795"/>
            <a:ext cx="5481011" cy="7627740"/>
          </a:xfrm>
          <a:prstGeom prst="rect">
            <a:avLst/>
          </a:prstGeom>
        </p:spPr>
      </p:pic>
    </p:spTree>
    <p:extLst>
      <p:ext uri="{BB962C8B-B14F-4D97-AF65-F5344CB8AC3E}">
        <p14:creationId xmlns:p14="http://schemas.microsoft.com/office/powerpoint/2010/main" val="3397341107"/>
      </p:ext>
    </p:extLst>
  </p:cSld>
  <p:clrMapOvr>
    <a:masterClrMapping/>
  </p:clrMapOvr>
</p:sld>
</file>

<file path=ppt/theme/theme1.xml><?xml version="1.0" encoding="utf-8"?>
<a:theme xmlns:a="http://schemas.openxmlformats.org/drawingml/2006/main" name="SineVTI">
  <a:themeElements>
    <a:clrScheme name="AnalogousFromDarkSeedLeftStep">
      <a:dk1>
        <a:srgbClr val="000000"/>
      </a:dk1>
      <a:lt1>
        <a:srgbClr val="FFFFFF"/>
      </a:lt1>
      <a:dk2>
        <a:srgbClr val="34261E"/>
      </a:dk2>
      <a:lt2>
        <a:srgbClr val="E6E2E8"/>
      </a:lt2>
      <a:accent1>
        <a:srgbClr val="6DB243"/>
      </a:accent1>
      <a:accent2>
        <a:srgbClr val="94AB36"/>
      </a:accent2>
      <a:accent3>
        <a:srgbClr val="B89F45"/>
      </a:accent3>
      <a:accent4>
        <a:srgbClr val="B46638"/>
      </a:accent4>
      <a:accent5>
        <a:srgbClr val="C64A51"/>
      </a:accent5>
      <a:accent6>
        <a:srgbClr val="B43872"/>
      </a:accent6>
      <a:hlink>
        <a:srgbClr val="BF4E3F"/>
      </a:hlink>
      <a:folHlink>
        <a:srgbClr val="7F7F7F"/>
      </a:folHlink>
    </a:clrScheme>
    <a:fontScheme name="Custom 49">
      <a:majorFont>
        <a:latin typeface="Posterama"/>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ineVTI" id="{8435B2A2-1BD5-4C05-93E5-3C5388B709E3}" vid="{0D704B13-63FE-4848-A298-6B7359B9565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1E2E8C977B54646B69B356809D4EC30" ma:contentTypeVersion="18" ma:contentTypeDescription="Create a new document." ma:contentTypeScope="" ma:versionID="74bdb5dec1a202208b9b6b790ac001c2">
  <xsd:schema xmlns:xsd="http://www.w3.org/2001/XMLSchema" xmlns:xs="http://www.w3.org/2001/XMLSchema" xmlns:p="http://schemas.microsoft.com/office/2006/metadata/properties" xmlns:ns3="eef8cafc-80d4-4bc5-9ee6-ae1fa4e941df" xmlns:ns4="ac814dab-88b5-48aa-ad28-09e3d8c54a0e" targetNamespace="http://schemas.microsoft.com/office/2006/metadata/properties" ma:root="true" ma:fieldsID="0bf7ad1830453a9b253d8d78db0e0d99" ns3:_="" ns4:_="">
    <xsd:import namespace="eef8cafc-80d4-4bc5-9ee6-ae1fa4e941df"/>
    <xsd:import namespace="ac814dab-88b5-48aa-ad28-09e3d8c54a0e"/>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element ref="ns3:MediaServiceAutoTags" minOccurs="0"/>
                <xsd:element ref="ns3:MediaServiceGenerationTime" minOccurs="0"/>
                <xsd:element ref="ns3:MediaServiceEventHashCode" minOccurs="0"/>
                <xsd:element ref="ns3:_activity" minOccurs="0"/>
                <xsd:element ref="ns3:MediaLengthInSeconds" minOccurs="0"/>
                <xsd:element ref="ns3:MediaServiceOCR" minOccurs="0"/>
                <xsd:element ref="ns3:MediaServiceObjectDetectorVersions" minOccurs="0"/>
                <xsd:element ref="ns3:MediaServiceSystemTags" minOccurs="0"/>
                <xsd:element ref="ns3:MediaServiceSearchPropertie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f8cafc-80d4-4bc5-9ee6-ae1fa4e941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_activity" ma:index="19" nillable="true" ma:displayName="_activity" ma:hidden="true" ma:internalName="_activity">
      <xsd:simpleType>
        <xsd:restriction base="dms:Note"/>
      </xsd:simpleType>
    </xsd:element>
    <xsd:element name="MediaLengthInSeconds" ma:index="20" nillable="true" ma:displayName="MediaLengthInSeconds" ma:hidden="true" ma:internalName="MediaLengthInSeconds" ma:readOnly="true">
      <xsd:simpleType>
        <xsd:restriction base="dms:Unknown"/>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c814dab-88b5-48aa-ad28-09e3d8c54a0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eef8cafc-80d4-4bc5-9ee6-ae1fa4e941df" xsi:nil="true"/>
  </documentManagement>
</p:properties>
</file>

<file path=customXml/itemProps1.xml><?xml version="1.0" encoding="utf-8"?>
<ds:datastoreItem xmlns:ds="http://schemas.openxmlformats.org/officeDocument/2006/customXml" ds:itemID="{4C5689D5-F00D-4D0F-8F49-473C806DD1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ef8cafc-80d4-4bc5-9ee6-ae1fa4e941df"/>
    <ds:schemaRef ds:uri="ac814dab-88b5-48aa-ad28-09e3d8c54a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7732400-190E-4C66-A67A-B0454FBBC8EF}">
  <ds:schemaRefs>
    <ds:schemaRef ds:uri="http://schemas.microsoft.com/sharepoint/v3/contenttype/forms"/>
  </ds:schemaRefs>
</ds:datastoreItem>
</file>

<file path=customXml/itemProps3.xml><?xml version="1.0" encoding="utf-8"?>
<ds:datastoreItem xmlns:ds="http://schemas.openxmlformats.org/officeDocument/2006/customXml" ds:itemID="{5545C949-637D-4E02-906F-B1940CE1BE9A}">
  <ds:schemaRefs>
    <ds:schemaRef ds:uri="http://purl.org/dc/terms/"/>
    <ds:schemaRef ds:uri="http://schemas.microsoft.com/office/infopath/2007/PartnerControls"/>
    <ds:schemaRef ds:uri="http://schemas.microsoft.com/office/2006/metadata/properties"/>
    <ds:schemaRef ds:uri="eef8cafc-80d4-4bc5-9ee6-ae1fa4e941df"/>
    <ds:schemaRef ds:uri="http://purl.org/dc/elements/1.1/"/>
    <ds:schemaRef ds:uri="http://www.w3.org/XML/1998/namespace"/>
    <ds:schemaRef ds:uri="http://schemas.microsoft.com/office/2006/documentManagement/types"/>
    <ds:schemaRef ds:uri="http://schemas.openxmlformats.org/package/2006/metadata/core-properties"/>
    <ds:schemaRef ds:uri="ac814dab-88b5-48aa-ad28-09e3d8c54a0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599</TotalTime>
  <Words>1090</Words>
  <Application>Microsoft Office PowerPoint</Application>
  <PresentationFormat>Widescreen</PresentationFormat>
  <Paragraphs>66</Paragraphs>
  <Slides>8</Slides>
  <Notes>6</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vt:i4>
      </vt:variant>
    </vt:vector>
  </HeadingPairs>
  <TitlesOfParts>
    <vt:vector size="16" baseType="lpstr">
      <vt:lpstr>Arial</vt:lpstr>
      <vt:lpstr>Avenir Next LT Pro</vt:lpstr>
      <vt:lpstr>Broadway</vt:lpstr>
      <vt:lpstr>Calibri</vt:lpstr>
      <vt:lpstr>Comic Sans MS</vt:lpstr>
      <vt:lpstr>Posterama</vt:lpstr>
      <vt:lpstr>Times New Roman</vt:lpstr>
      <vt:lpstr>SineVTI</vt:lpstr>
      <vt:lpstr>Acting Techniques</vt:lpstr>
      <vt:lpstr>Unit 9 Acting Techniques</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back to Drama!</dc:title>
  <dc:creator>Amie Hall</dc:creator>
  <cp:lastModifiedBy>Emma Burns</cp:lastModifiedBy>
  <cp:revision>103</cp:revision>
  <cp:lastPrinted>2021-05-27T07:50:26Z</cp:lastPrinted>
  <dcterms:created xsi:type="dcterms:W3CDTF">2021-03-01T10:21:42Z</dcterms:created>
  <dcterms:modified xsi:type="dcterms:W3CDTF">2024-06-25T14:25:39Z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0x01010091E2E8C977B54646B69B356809D4EC30</vt:lpwstr>
  </property>
</Properties>
</file>