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1" r:id="rId2"/>
    <p:sldId id="275" r:id="rId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7"/>
    <a:srgbClr val="660000"/>
    <a:srgbClr val="B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000" autoAdjust="0"/>
  </p:normalViewPr>
  <p:slideViewPr>
    <p:cSldViewPr snapToGrid="0">
      <p:cViewPr varScale="1">
        <p:scale>
          <a:sx n="75" d="100"/>
          <a:sy n="75" d="100"/>
        </p:scale>
        <p:origin x="18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7135B-39E7-44B4-8BF9-9DC479168E3F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8A5EA-0894-40DD-B91F-733DE84D1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A6ECB-CAF5-436D-9F7F-3A7B53CDB83B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9DBD-9ECB-472A-82AD-02EC48410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9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D9DBD-9ECB-472A-82AD-02EC48410E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7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D9DBD-9ECB-472A-82AD-02EC48410E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5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  <a:effectLst>
            <a:outerShdw blurRad="50800" dist="50800" dir="5400000" algn="ctr" rotWithShape="0">
              <a:srgbClr val="66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  <a:effectLst>
            <a:outerShdw blurRad="50800" dist="50800" dir="5400000" algn="ctr" rotWithShape="0">
              <a:schemeClr val="tx1"/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solidFill>
              <a:srgbClr val="66000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srgbClr val="660000">
                  <a:alpha val="40000"/>
                </a:srgbClr>
              </a:outerShdw>
            </a:effectLst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88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Topic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Lesson Title 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Thomas Telford School - Key Stage 5 Business </a:t>
            </a:r>
          </a:p>
        </p:txBody>
      </p:sp>
    </p:spTree>
    <p:extLst>
      <p:ext uri="{BB962C8B-B14F-4D97-AF65-F5344CB8AC3E}">
        <p14:creationId xmlns:p14="http://schemas.microsoft.com/office/powerpoint/2010/main" val="169139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C0D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rgbClr val="0C0D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rgbClr val="0C0D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F047D3CD-C8F2-4663-89A2-BEEBA4DDF8F7}" type="datetime1">
              <a:rPr lang="en-GB" smtClean="0"/>
              <a:t>08/06/2021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  <a:solidFill>
            <a:srgbClr val="660000"/>
          </a:solidFill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0DE7527-1EE4-4D44-B811-06AC9ED19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6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C0D07"/>
                </a:solidFill>
              </a:defRPr>
            </a:lvl1pPr>
            <a:lvl2pPr>
              <a:defRPr>
                <a:solidFill>
                  <a:srgbClr val="0C0D07"/>
                </a:solidFill>
              </a:defRPr>
            </a:lvl2pPr>
            <a:lvl3pPr>
              <a:defRPr>
                <a:solidFill>
                  <a:srgbClr val="0C0D07"/>
                </a:solidFill>
              </a:defRPr>
            </a:lvl3pPr>
            <a:lvl4pPr>
              <a:defRPr>
                <a:solidFill>
                  <a:srgbClr val="0C0D07"/>
                </a:solidFill>
              </a:defRPr>
            </a:lvl4pPr>
            <a:lvl5pPr>
              <a:defRPr>
                <a:solidFill>
                  <a:srgbClr val="0C0D0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530DBFF6-7D13-4C83-B13D-CB724B8416B4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0DE7527-1EE4-4D44-B811-06AC9ED19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4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>
            <a:lvl1pPr>
              <a:defRPr>
                <a:solidFill>
                  <a:srgbClr val="0C0D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>
            <a:lvl1pPr>
              <a:defRPr>
                <a:solidFill>
                  <a:srgbClr val="0C0D07"/>
                </a:solidFill>
              </a:defRPr>
            </a:lvl1pPr>
            <a:lvl2pPr>
              <a:defRPr>
                <a:solidFill>
                  <a:srgbClr val="0C0D07"/>
                </a:solidFill>
              </a:defRPr>
            </a:lvl2pPr>
            <a:lvl3pPr>
              <a:defRPr>
                <a:solidFill>
                  <a:srgbClr val="0C0D07"/>
                </a:solidFill>
              </a:defRPr>
            </a:lvl3pPr>
            <a:lvl4pPr>
              <a:defRPr>
                <a:solidFill>
                  <a:srgbClr val="0C0D07"/>
                </a:solidFill>
              </a:defRPr>
            </a:lvl4pPr>
            <a:lvl5pPr>
              <a:defRPr>
                <a:solidFill>
                  <a:srgbClr val="0C0D0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EC51C97D-F007-4FB5-9F86-9FD0D7E160C6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0DE7527-1EE4-4D44-B811-06AC9ED19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5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C0D07"/>
                </a:solidFill>
              </a:defRPr>
            </a:lvl1pPr>
            <a:lvl2pPr>
              <a:defRPr>
                <a:solidFill>
                  <a:srgbClr val="0C0D07"/>
                </a:solidFill>
              </a:defRPr>
            </a:lvl2pPr>
            <a:lvl3pPr>
              <a:defRPr>
                <a:solidFill>
                  <a:srgbClr val="0C0D07"/>
                </a:solidFill>
              </a:defRPr>
            </a:lvl3pPr>
            <a:lvl4pPr>
              <a:defRPr>
                <a:solidFill>
                  <a:srgbClr val="0C0D07"/>
                </a:solidFill>
              </a:defRPr>
            </a:lvl4pPr>
            <a:lvl5pPr>
              <a:defRPr>
                <a:solidFill>
                  <a:srgbClr val="0C0D0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5CC83DCC-B2A9-4F99-9587-79AA24AE3506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0DE7527-1EE4-4D44-B811-06AC9ED19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8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</p:spPr>
        <p:txBody>
          <a:bodyPr/>
          <a:lstStyle/>
          <a:p>
            <a:fld id="{D8F0E3A4-6920-44E4-AFD9-3D9BD22DB4E1}" type="datetime1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solidFill>
              <a:srgbClr val="660000"/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20DE7527-1EE4-4D44-B811-06AC9ED19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8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29FE2E81-C27E-43D8-A890-490146B6AA2C}" type="datetime1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0DE7527-1EE4-4D44-B811-06AC9ED19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3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C0D0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>
                <a:solidFill>
                  <a:srgbClr val="0C0D07"/>
                </a:solidFill>
              </a:defRPr>
            </a:lvl1pPr>
            <a:lvl2pPr>
              <a:defRPr sz="1800">
                <a:solidFill>
                  <a:srgbClr val="0C0D07"/>
                </a:solidFill>
              </a:defRPr>
            </a:lvl2pPr>
            <a:lvl3pPr>
              <a:defRPr sz="1600">
                <a:solidFill>
                  <a:srgbClr val="0C0D07"/>
                </a:solidFill>
              </a:defRPr>
            </a:lvl3pPr>
            <a:lvl4pPr>
              <a:defRPr sz="1600">
                <a:solidFill>
                  <a:srgbClr val="0C0D07"/>
                </a:solidFill>
              </a:defRPr>
            </a:lvl4pPr>
            <a:lvl5pPr>
              <a:defRPr sz="1600">
                <a:solidFill>
                  <a:srgbClr val="0C0D0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C0D0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>
                <a:solidFill>
                  <a:srgbClr val="0C0D07"/>
                </a:solidFill>
              </a:defRPr>
            </a:lvl1pPr>
            <a:lvl2pPr>
              <a:defRPr sz="1800">
                <a:solidFill>
                  <a:srgbClr val="0C0D07"/>
                </a:solidFill>
              </a:defRPr>
            </a:lvl2pPr>
            <a:lvl3pPr>
              <a:defRPr sz="1600">
                <a:solidFill>
                  <a:srgbClr val="0C0D07"/>
                </a:solidFill>
              </a:defRPr>
            </a:lvl3pPr>
            <a:lvl4pPr>
              <a:defRPr sz="1600">
                <a:solidFill>
                  <a:srgbClr val="0C0D07"/>
                </a:solidFill>
              </a:defRPr>
            </a:lvl4pPr>
            <a:lvl5pPr>
              <a:defRPr sz="1600">
                <a:solidFill>
                  <a:srgbClr val="0C0D0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F57BADEA-9495-4F6C-A164-1E9704DB0E91}" type="datetime1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0DE7527-1EE4-4D44-B811-06AC9ED19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6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A3D1BE6C-92C3-450B-BE11-566EF705BCB5}" type="datetime1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0DE7527-1EE4-4D44-B811-06AC9ED19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7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0DE7527-1EE4-4D44-B811-06AC9ED19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4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Thomas Telford School - Key Stage 5 Business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152836"/>
              </p:ext>
            </p:extLst>
          </p:nvPr>
        </p:nvGraphicFramePr>
        <p:xfrm>
          <a:off x="3048" y="1306830"/>
          <a:ext cx="12192000" cy="5599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3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Learning Links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Purpose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Learning Links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615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Specific Vocabulary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96" marR="66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802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Questions: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</a:p>
                  </a:txBody>
                  <a:tcPr marL="66296" marR="662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Altodigital | Success | Case Studies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" y="-1"/>
            <a:ext cx="1452439" cy="14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4043966" cy="1255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Corner:</a:t>
            </a:r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08589" y="69011"/>
            <a:ext cx="7677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Lesson Title: 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Topic: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7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C0D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>
                <a:solidFill>
                  <a:srgbClr val="0C0D07"/>
                </a:solidFill>
              </a:defRPr>
            </a:lvl1pPr>
            <a:lvl2pPr>
              <a:defRPr sz="1800">
                <a:solidFill>
                  <a:srgbClr val="0C0D07"/>
                </a:solidFill>
              </a:defRPr>
            </a:lvl2pPr>
            <a:lvl3pPr>
              <a:defRPr sz="1600">
                <a:solidFill>
                  <a:srgbClr val="0C0D07"/>
                </a:solidFill>
              </a:defRPr>
            </a:lvl3pPr>
            <a:lvl4pPr>
              <a:defRPr sz="1600">
                <a:solidFill>
                  <a:srgbClr val="0C0D07"/>
                </a:solidFill>
              </a:defRPr>
            </a:lvl4pPr>
            <a:lvl5pPr>
              <a:defRPr sz="1600">
                <a:solidFill>
                  <a:srgbClr val="0C0D0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rgbClr val="0C0D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7C4FBFC6-C2B5-4F37-AB63-84D4190E374C}" type="datetime1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2568" y="6226746"/>
            <a:ext cx="457200" cy="457200"/>
            <a:chOff x="11361456" y="6195813"/>
            <a:chExt cx="548640" cy="548640"/>
          </a:xfrm>
          <a:solidFill>
            <a:srgbClr val="660000"/>
          </a:solidFill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20DE7527-1EE4-4D44-B811-06AC9ED19C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73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660000"/>
                </a:solidFill>
              </a:defRPr>
            </a:lvl1pPr>
          </a:lstStyle>
          <a:p>
            <a:r>
              <a:rPr lang="en-GB" dirty="0"/>
              <a:t>Thomas Telford School - Key Stage 5 Business 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solidFill>
              <a:srgbClr val="660000"/>
            </a:solidFill>
            <a:ln w="25400" cap="flat" cmpd="sng" algn="ctr">
              <a:noFill/>
              <a:prstDash val="solid"/>
            </a:ln>
            <a:effectLst>
              <a:outerShdw blurRad="50800" dist="50800" dir="5400000" algn="ctr" rotWithShape="0">
                <a:schemeClr val="tx1"/>
              </a:outerShdw>
            </a:effectLst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" y="116001"/>
            <a:ext cx="817449" cy="81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SzPct val="85000"/>
        <a:buFont typeface="Wingdings" pitchFamily="2" charset="2"/>
        <a:buChar char="§"/>
        <a:defRPr sz="2000" kern="1200">
          <a:solidFill>
            <a:srgbClr val="0C0D07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tx1"/>
        </a:buClr>
        <a:buSzPct val="85000"/>
        <a:buFont typeface="Wingdings" pitchFamily="2" charset="2"/>
        <a:buChar char="§"/>
        <a:defRPr sz="1800" kern="1200">
          <a:solidFill>
            <a:srgbClr val="0C0D07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tx1"/>
        </a:buClr>
        <a:buSzPct val="85000"/>
        <a:buFont typeface="Wingdings" pitchFamily="2" charset="2"/>
        <a:buChar char="§"/>
        <a:defRPr sz="1600" kern="1200">
          <a:solidFill>
            <a:srgbClr val="0C0D07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tx1"/>
        </a:buClr>
        <a:buSzPct val="85000"/>
        <a:buFont typeface="Wingdings" pitchFamily="2" charset="2"/>
        <a:buChar char="§"/>
        <a:defRPr sz="1600" kern="1200">
          <a:solidFill>
            <a:srgbClr val="0C0D07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tx1"/>
        </a:buClr>
        <a:buSzPct val="85000"/>
        <a:buFont typeface="Wingdings" pitchFamily="2" charset="2"/>
        <a:buChar char="§"/>
        <a:defRPr sz="1600" kern="1200">
          <a:solidFill>
            <a:srgbClr val="0C0D07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cap="none" dirty="0" smtClean="0"/>
              <a:t>Business –Session </a:t>
            </a:r>
            <a:r>
              <a:rPr lang="en-GB" sz="8000" cap="none" dirty="0" smtClean="0"/>
              <a:t>3 </a:t>
            </a:r>
            <a:endParaRPr lang="en-GB" sz="8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Lesson title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Thomas Telford School - Key Stage 5 Business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5300" y="4622800"/>
            <a:ext cx="5702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/>
              <a:t>Extended Task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4479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7106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Extended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27200"/>
            <a:ext cx="10360152" cy="45847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Considering everything that you have learnt and researched in Sessions 1 and 2, you now need to write and extended piece of writing comparing two different Businesses.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There are 3 sections:</a:t>
            </a:r>
          </a:p>
          <a:p>
            <a:r>
              <a:rPr lang="en-GB" b="1" dirty="0"/>
              <a:t>Introduction to each business </a:t>
            </a:r>
            <a:endParaRPr lang="en-GB" b="1" dirty="0" smtClean="0"/>
          </a:p>
          <a:p>
            <a:r>
              <a:rPr lang="en-GB" b="1" dirty="0"/>
              <a:t>Business Stakeholders </a:t>
            </a:r>
            <a:endParaRPr lang="en-GB" b="1" dirty="0" smtClean="0"/>
          </a:p>
          <a:p>
            <a:r>
              <a:rPr lang="en-GB" b="1" dirty="0"/>
              <a:t>Business Aims and Objectives </a:t>
            </a:r>
            <a:endParaRPr lang="en-GB" b="1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Use the Extended Task sheet to guide you.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0800" y="21056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2">
      <a:dk1>
        <a:srgbClr val="66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380CD2F-CAAD-4908-8E14-29738E54D4FE}" vid="{922D89A3-3CD3-428D-91C6-5751AFCACF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KS5 Template</Template>
  <TotalTime>475</TotalTime>
  <Words>73</Words>
  <Application>Microsoft Office PowerPoint</Application>
  <PresentationFormat>Widescreen</PresentationFormat>
  <Paragraphs>15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Wood Type</vt:lpstr>
      <vt:lpstr>Business –Session 3 </vt:lpstr>
      <vt:lpstr>Extended Task</vt:lpstr>
    </vt:vector>
  </TitlesOfParts>
  <Company>Thomas Telford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Jones</dc:creator>
  <cp:lastModifiedBy>AJones</cp:lastModifiedBy>
  <cp:revision>51</cp:revision>
  <cp:lastPrinted>2020-06-21T16:20:59Z</cp:lastPrinted>
  <dcterms:created xsi:type="dcterms:W3CDTF">2021-05-19T10:04:15Z</dcterms:created>
  <dcterms:modified xsi:type="dcterms:W3CDTF">2021-06-08T12:02:21Z</dcterms:modified>
</cp:coreProperties>
</file>