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6" r:id="rId2"/>
    <p:sldMasterId id="2147483788" r:id="rId3"/>
  </p:sldMasterIdLst>
  <p:notesMasterIdLst>
    <p:notesMasterId r:id="rId16"/>
  </p:notesMasterIdLst>
  <p:sldIdLst>
    <p:sldId id="426" r:id="rId4"/>
    <p:sldId id="271" r:id="rId5"/>
    <p:sldId id="444" r:id="rId6"/>
    <p:sldId id="445" r:id="rId7"/>
    <p:sldId id="446" r:id="rId8"/>
    <p:sldId id="447" r:id="rId9"/>
    <p:sldId id="448" r:id="rId10"/>
    <p:sldId id="449" r:id="rId11"/>
    <p:sldId id="450" r:id="rId12"/>
    <p:sldId id="451" r:id="rId13"/>
    <p:sldId id="452" r:id="rId14"/>
    <p:sldId id="45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B102A-CFF5-48FB-AA6A-FE060C4FE6D8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F0B0-59DC-49DA-9F3A-AA311A30E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953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561DE-E5B8-4C6E-A13A-6E0DEA1AF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4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561DE-E5B8-4C6E-A13A-6E0DEA1AF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2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561DE-E5B8-4C6E-A13A-6E0DEA1AF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427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561DE-E5B8-4C6E-A13A-6E0DEA1AF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04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561DE-E5B8-4C6E-A13A-6E0DEA1AF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429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561DE-E5B8-4C6E-A13A-6E0DEA1AF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43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561DE-E5B8-4C6E-A13A-6E0DEA1AF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038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561DE-E5B8-4C6E-A13A-6E0DEA1AF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91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561DE-E5B8-4C6E-A13A-6E0DEA1AF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879D9C-577D-4292-B443-206633C237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15011" y="-1297794"/>
            <a:ext cx="6826377" cy="6826378"/>
          </a:xfrm>
          <a:custGeom>
            <a:avLst/>
            <a:gdLst>
              <a:gd name="connsiteX0" fmla="*/ 3413188 w 6826377"/>
              <a:gd name="connsiteY0" fmla="*/ 0 h 6826378"/>
              <a:gd name="connsiteX1" fmla="*/ 4043615 w 6826377"/>
              <a:gd name="connsiteY1" fmla="*/ 261132 h 6826378"/>
              <a:gd name="connsiteX2" fmla="*/ 6565245 w 6826377"/>
              <a:gd name="connsiteY2" fmla="*/ 2782762 h 6826378"/>
              <a:gd name="connsiteX3" fmla="*/ 6565245 w 6826377"/>
              <a:gd name="connsiteY3" fmla="*/ 4043616 h 6826378"/>
              <a:gd name="connsiteX4" fmla="*/ 4043615 w 6826377"/>
              <a:gd name="connsiteY4" fmla="*/ 6565246 h 6826378"/>
              <a:gd name="connsiteX5" fmla="*/ 2782761 w 6826377"/>
              <a:gd name="connsiteY5" fmla="*/ 6565246 h 6826378"/>
              <a:gd name="connsiteX6" fmla="*/ 261131 w 6826377"/>
              <a:gd name="connsiteY6" fmla="*/ 4043616 h 6826378"/>
              <a:gd name="connsiteX7" fmla="*/ 261131 w 6826377"/>
              <a:gd name="connsiteY7" fmla="*/ 2782762 h 6826378"/>
              <a:gd name="connsiteX8" fmla="*/ 2782761 w 6826377"/>
              <a:gd name="connsiteY8" fmla="*/ 261132 h 6826378"/>
              <a:gd name="connsiteX9" fmla="*/ 3413188 w 6826377"/>
              <a:gd name="connsiteY9" fmla="*/ 0 h 682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26377" h="6826378">
                <a:moveTo>
                  <a:pt x="3413188" y="0"/>
                </a:moveTo>
                <a:cubicBezTo>
                  <a:pt x="3641358" y="1"/>
                  <a:pt x="3869527" y="87044"/>
                  <a:pt x="4043615" y="261132"/>
                </a:cubicBezTo>
                <a:lnTo>
                  <a:pt x="6565245" y="2782762"/>
                </a:lnTo>
                <a:cubicBezTo>
                  <a:pt x="6913421" y="3130938"/>
                  <a:pt x="6913421" y="3695441"/>
                  <a:pt x="6565245" y="4043616"/>
                </a:cubicBezTo>
                <a:lnTo>
                  <a:pt x="4043615" y="6565246"/>
                </a:lnTo>
                <a:cubicBezTo>
                  <a:pt x="3695440" y="6913422"/>
                  <a:pt x="3130937" y="6913422"/>
                  <a:pt x="2782761" y="6565246"/>
                </a:cubicBezTo>
                <a:lnTo>
                  <a:pt x="261131" y="4043616"/>
                </a:lnTo>
                <a:cubicBezTo>
                  <a:pt x="-87044" y="3695441"/>
                  <a:pt x="-87044" y="3130938"/>
                  <a:pt x="261131" y="2782762"/>
                </a:cubicBezTo>
                <a:lnTo>
                  <a:pt x="2782761" y="261132"/>
                </a:lnTo>
                <a:cubicBezTo>
                  <a:pt x="2956849" y="87044"/>
                  <a:pt x="3185019" y="1"/>
                  <a:pt x="34131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4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7DA2E04-6D08-4BAB-90FB-788E4D5FB7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5665" y="914285"/>
            <a:ext cx="7708842" cy="7600638"/>
          </a:xfrm>
          <a:custGeom>
            <a:avLst/>
            <a:gdLst>
              <a:gd name="connsiteX0" fmla="*/ 1120701 w 7708842"/>
              <a:gd name="connsiteY0" fmla="*/ 5359235 h 7600638"/>
              <a:gd name="connsiteX1" fmla="*/ 1422753 w 7708842"/>
              <a:gd name="connsiteY1" fmla="*/ 5484349 h 7600638"/>
              <a:gd name="connsiteX2" fmla="*/ 2116290 w 7708842"/>
              <a:gd name="connsiteY2" fmla="*/ 6177885 h 7600638"/>
              <a:gd name="connsiteX3" fmla="*/ 2116290 w 7708842"/>
              <a:gd name="connsiteY3" fmla="*/ 6781988 h 7600638"/>
              <a:gd name="connsiteX4" fmla="*/ 1422754 w 7708842"/>
              <a:gd name="connsiteY4" fmla="*/ 7475524 h 7600638"/>
              <a:gd name="connsiteX5" fmla="*/ 818649 w 7708842"/>
              <a:gd name="connsiteY5" fmla="*/ 7475524 h 7600638"/>
              <a:gd name="connsiteX6" fmla="*/ 125113 w 7708842"/>
              <a:gd name="connsiteY6" fmla="*/ 6781988 h 7600638"/>
              <a:gd name="connsiteX7" fmla="*/ 125113 w 7708842"/>
              <a:gd name="connsiteY7" fmla="*/ 6177885 h 7600638"/>
              <a:gd name="connsiteX8" fmla="*/ 818650 w 7708842"/>
              <a:gd name="connsiteY8" fmla="*/ 5484349 h 7600638"/>
              <a:gd name="connsiteX9" fmla="*/ 1120701 w 7708842"/>
              <a:gd name="connsiteY9" fmla="*/ 5359235 h 7600638"/>
              <a:gd name="connsiteX10" fmla="*/ 3872824 w 7708842"/>
              <a:gd name="connsiteY10" fmla="*/ 5343779 h 7600638"/>
              <a:gd name="connsiteX11" fmla="*/ 4174875 w 7708842"/>
              <a:gd name="connsiteY11" fmla="*/ 5468893 h 7600638"/>
              <a:gd name="connsiteX12" fmla="*/ 4868411 w 7708842"/>
              <a:gd name="connsiteY12" fmla="*/ 6162429 h 7600638"/>
              <a:gd name="connsiteX13" fmla="*/ 4868411 w 7708842"/>
              <a:gd name="connsiteY13" fmla="*/ 6766531 h 7600638"/>
              <a:gd name="connsiteX14" fmla="*/ 4174875 w 7708842"/>
              <a:gd name="connsiteY14" fmla="*/ 7460069 h 7600638"/>
              <a:gd name="connsiteX15" fmla="*/ 3570772 w 7708842"/>
              <a:gd name="connsiteY15" fmla="*/ 7460069 h 7600638"/>
              <a:gd name="connsiteX16" fmla="*/ 2877236 w 7708842"/>
              <a:gd name="connsiteY16" fmla="*/ 6766532 h 7600638"/>
              <a:gd name="connsiteX17" fmla="*/ 2877236 w 7708842"/>
              <a:gd name="connsiteY17" fmla="*/ 6162429 h 7600638"/>
              <a:gd name="connsiteX18" fmla="*/ 3570772 w 7708842"/>
              <a:gd name="connsiteY18" fmla="*/ 5468893 h 7600638"/>
              <a:gd name="connsiteX19" fmla="*/ 3872824 w 7708842"/>
              <a:gd name="connsiteY19" fmla="*/ 5343779 h 7600638"/>
              <a:gd name="connsiteX20" fmla="*/ 2519512 w 7708842"/>
              <a:gd name="connsiteY20" fmla="*/ 4061596 h 7600638"/>
              <a:gd name="connsiteX21" fmla="*/ 2821564 w 7708842"/>
              <a:gd name="connsiteY21" fmla="*/ 4186709 h 7600638"/>
              <a:gd name="connsiteX22" fmla="*/ 3515100 w 7708842"/>
              <a:gd name="connsiteY22" fmla="*/ 4880246 h 7600638"/>
              <a:gd name="connsiteX23" fmla="*/ 3515099 w 7708842"/>
              <a:gd name="connsiteY23" fmla="*/ 5484349 h 7600638"/>
              <a:gd name="connsiteX24" fmla="*/ 2821564 w 7708842"/>
              <a:gd name="connsiteY24" fmla="*/ 6177886 h 7600638"/>
              <a:gd name="connsiteX25" fmla="*/ 2217461 w 7708842"/>
              <a:gd name="connsiteY25" fmla="*/ 6177885 h 7600638"/>
              <a:gd name="connsiteX26" fmla="*/ 1523924 w 7708842"/>
              <a:gd name="connsiteY26" fmla="*/ 5484349 h 7600638"/>
              <a:gd name="connsiteX27" fmla="*/ 1523924 w 7708842"/>
              <a:gd name="connsiteY27" fmla="*/ 4880246 h 7600638"/>
              <a:gd name="connsiteX28" fmla="*/ 2217461 w 7708842"/>
              <a:gd name="connsiteY28" fmla="*/ 4186709 h 7600638"/>
              <a:gd name="connsiteX29" fmla="*/ 2519512 w 7708842"/>
              <a:gd name="connsiteY29" fmla="*/ 4061596 h 7600638"/>
              <a:gd name="connsiteX30" fmla="*/ 5219063 w 7708842"/>
              <a:gd name="connsiteY30" fmla="*/ 4029313 h 7600638"/>
              <a:gd name="connsiteX31" fmla="*/ 5521115 w 7708842"/>
              <a:gd name="connsiteY31" fmla="*/ 4154427 h 7600638"/>
              <a:gd name="connsiteX32" fmla="*/ 6214651 w 7708842"/>
              <a:gd name="connsiteY32" fmla="*/ 4847964 h 7600638"/>
              <a:gd name="connsiteX33" fmla="*/ 6214651 w 7708842"/>
              <a:gd name="connsiteY33" fmla="*/ 5452067 h 7600638"/>
              <a:gd name="connsiteX34" fmla="*/ 5521115 w 7708842"/>
              <a:gd name="connsiteY34" fmla="*/ 6145603 h 7600638"/>
              <a:gd name="connsiteX35" fmla="*/ 4917012 w 7708842"/>
              <a:gd name="connsiteY35" fmla="*/ 6145603 h 7600638"/>
              <a:gd name="connsiteX36" fmla="*/ 4223476 w 7708842"/>
              <a:gd name="connsiteY36" fmla="*/ 5452067 h 7600638"/>
              <a:gd name="connsiteX37" fmla="*/ 4223475 w 7708842"/>
              <a:gd name="connsiteY37" fmla="*/ 4847964 h 7600638"/>
              <a:gd name="connsiteX38" fmla="*/ 4917012 w 7708842"/>
              <a:gd name="connsiteY38" fmla="*/ 4154427 h 7600638"/>
              <a:gd name="connsiteX39" fmla="*/ 5219063 w 7708842"/>
              <a:gd name="connsiteY39" fmla="*/ 4029313 h 7600638"/>
              <a:gd name="connsiteX40" fmla="*/ 1169737 w 7708842"/>
              <a:gd name="connsiteY40" fmla="*/ 2763957 h 7600638"/>
              <a:gd name="connsiteX41" fmla="*/ 1471789 w 7708842"/>
              <a:gd name="connsiteY41" fmla="*/ 2889071 h 7600638"/>
              <a:gd name="connsiteX42" fmla="*/ 2165325 w 7708842"/>
              <a:gd name="connsiteY42" fmla="*/ 3582607 h 7600638"/>
              <a:gd name="connsiteX43" fmla="*/ 2165325 w 7708842"/>
              <a:gd name="connsiteY43" fmla="*/ 4186710 h 7600638"/>
              <a:gd name="connsiteX44" fmla="*/ 1471789 w 7708842"/>
              <a:gd name="connsiteY44" fmla="*/ 4880247 h 7600638"/>
              <a:gd name="connsiteX45" fmla="*/ 867686 w 7708842"/>
              <a:gd name="connsiteY45" fmla="*/ 4880247 h 7600638"/>
              <a:gd name="connsiteX46" fmla="*/ 174149 w 7708842"/>
              <a:gd name="connsiteY46" fmla="*/ 4186710 h 7600638"/>
              <a:gd name="connsiteX47" fmla="*/ 174149 w 7708842"/>
              <a:gd name="connsiteY47" fmla="*/ 3582607 h 7600638"/>
              <a:gd name="connsiteX48" fmla="*/ 867686 w 7708842"/>
              <a:gd name="connsiteY48" fmla="*/ 2889071 h 7600638"/>
              <a:gd name="connsiteX49" fmla="*/ 1169737 w 7708842"/>
              <a:gd name="connsiteY49" fmla="*/ 2763957 h 7600638"/>
              <a:gd name="connsiteX50" fmla="*/ 6588141 w 7708842"/>
              <a:gd name="connsiteY50" fmla="*/ 2714377 h 7600638"/>
              <a:gd name="connsiteX51" fmla="*/ 6890192 w 7708842"/>
              <a:gd name="connsiteY51" fmla="*/ 2839490 h 7600638"/>
              <a:gd name="connsiteX52" fmla="*/ 7583728 w 7708842"/>
              <a:gd name="connsiteY52" fmla="*/ 3533027 h 7600638"/>
              <a:gd name="connsiteX53" fmla="*/ 7583728 w 7708842"/>
              <a:gd name="connsiteY53" fmla="*/ 4137130 h 7600638"/>
              <a:gd name="connsiteX54" fmla="*/ 6890192 w 7708842"/>
              <a:gd name="connsiteY54" fmla="*/ 4830667 h 7600638"/>
              <a:gd name="connsiteX55" fmla="*/ 6286089 w 7708842"/>
              <a:gd name="connsiteY55" fmla="*/ 4830667 h 7600638"/>
              <a:gd name="connsiteX56" fmla="*/ 5592553 w 7708842"/>
              <a:gd name="connsiteY56" fmla="*/ 4137131 h 7600638"/>
              <a:gd name="connsiteX57" fmla="*/ 5592553 w 7708842"/>
              <a:gd name="connsiteY57" fmla="*/ 3533026 h 7600638"/>
              <a:gd name="connsiteX58" fmla="*/ 6286089 w 7708842"/>
              <a:gd name="connsiteY58" fmla="*/ 2839491 h 7600638"/>
              <a:gd name="connsiteX59" fmla="*/ 6588141 w 7708842"/>
              <a:gd name="connsiteY59" fmla="*/ 2714377 h 7600638"/>
              <a:gd name="connsiteX60" fmla="*/ 3869289 w 7708842"/>
              <a:gd name="connsiteY60" fmla="*/ 2643406 h 7600638"/>
              <a:gd name="connsiteX61" fmla="*/ 4171340 w 7708842"/>
              <a:gd name="connsiteY61" fmla="*/ 2768520 h 7600638"/>
              <a:gd name="connsiteX62" fmla="*/ 4864876 w 7708842"/>
              <a:gd name="connsiteY62" fmla="*/ 3462057 h 7600638"/>
              <a:gd name="connsiteX63" fmla="*/ 4864876 w 7708842"/>
              <a:gd name="connsiteY63" fmla="*/ 4066160 h 7600638"/>
              <a:gd name="connsiteX64" fmla="*/ 4171340 w 7708842"/>
              <a:gd name="connsiteY64" fmla="*/ 4759696 h 7600638"/>
              <a:gd name="connsiteX65" fmla="*/ 3567237 w 7708842"/>
              <a:gd name="connsiteY65" fmla="*/ 4759696 h 7600638"/>
              <a:gd name="connsiteX66" fmla="*/ 2873701 w 7708842"/>
              <a:gd name="connsiteY66" fmla="*/ 4066160 h 7600638"/>
              <a:gd name="connsiteX67" fmla="*/ 2873701 w 7708842"/>
              <a:gd name="connsiteY67" fmla="*/ 3462057 h 7600638"/>
              <a:gd name="connsiteX68" fmla="*/ 3567237 w 7708842"/>
              <a:gd name="connsiteY68" fmla="*/ 2768520 h 7600638"/>
              <a:gd name="connsiteX69" fmla="*/ 3869289 w 7708842"/>
              <a:gd name="connsiteY69" fmla="*/ 2643406 h 7600638"/>
              <a:gd name="connsiteX70" fmla="*/ 2491440 w 7708842"/>
              <a:gd name="connsiteY70" fmla="*/ 1345767 h 7600638"/>
              <a:gd name="connsiteX71" fmla="*/ 2793492 w 7708842"/>
              <a:gd name="connsiteY71" fmla="*/ 1470880 h 7600638"/>
              <a:gd name="connsiteX72" fmla="*/ 3487028 w 7708842"/>
              <a:gd name="connsiteY72" fmla="*/ 2164417 h 7600638"/>
              <a:gd name="connsiteX73" fmla="*/ 3487027 w 7708842"/>
              <a:gd name="connsiteY73" fmla="*/ 2768520 h 7600638"/>
              <a:gd name="connsiteX74" fmla="*/ 2793492 w 7708842"/>
              <a:gd name="connsiteY74" fmla="*/ 3462057 h 7600638"/>
              <a:gd name="connsiteX75" fmla="*/ 2189389 w 7708842"/>
              <a:gd name="connsiteY75" fmla="*/ 3462056 h 7600638"/>
              <a:gd name="connsiteX76" fmla="*/ 1495853 w 7708842"/>
              <a:gd name="connsiteY76" fmla="*/ 2768520 h 7600638"/>
              <a:gd name="connsiteX77" fmla="*/ 1495852 w 7708842"/>
              <a:gd name="connsiteY77" fmla="*/ 2164417 h 7600638"/>
              <a:gd name="connsiteX78" fmla="*/ 2189389 w 7708842"/>
              <a:gd name="connsiteY78" fmla="*/ 1470880 h 7600638"/>
              <a:gd name="connsiteX79" fmla="*/ 2491440 w 7708842"/>
              <a:gd name="connsiteY79" fmla="*/ 1345767 h 7600638"/>
              <a:gd name="connsiteX80" fmla="*/ 5247139 w 7708842"/>
              <a:gd name="connsiteY80" fmla="*/ 1328940 h 7600638"/>
              <a:gd name="connsiteX81" fmla="*/ 5549190 w 7708842"/>
              <a:gd name="connsiteY81" fmla="*/ 1454053 h 7600638"/>
              <a:gd name="connsiteX82" fmla="*/ 6242727 w 7708842"/>
              <a:gd name="connsiteY82" fmla="*/ 2147590 h 7600638"/>
              <a:gd name="connsiteX83" fmla="*/ 6242727 w 7708842"/>
              <a:gd name="connsiteY83" fmla="*/ 2751692 h 7600638"/>
              <a:gd name="connsiteX84" fmla="*/ 5549190 w 7708842"/>
              <a:gd name="connsiteY84" fmla="*/ 3445228 h 7600638"/>
              <a:gd name="connsiteX85" fmla="*/ 4945088 w 7708842"/>
              <a:gd name="connsiteY85" fmla="*/ 3445229 h 7600638"/>
              <a:gd name="connsiteX86" fmla="*/ 4251552 w 7708842"/>
              <a:gd name="connsiteY86" fmla="*/ 2751693 h 7600638"/>
              <a:gd name="connsiteX87" fmla="*/ 4251552 w 7708842"/>
              <a:gd name="connsiteY87" fmla="*/ 2147591 h 7600638"/>
              <a:gd name="connsiteX88" fmla="*/ 4945088 w 7708842"/>
              <a:gd name="connsiteY88" fmla="*/ 1454053 h 7600638"/>
              <a:gd name="connsiteX89" fmla="*/ 5247139 w 7708842"/>
              <a:gd name="connsiteY89" fmla="*/ 1328940 h 7600638"/>
              <a:gd name="connsiteX90" fmla="*/ 3869291 w 7708842"/>
              <a:gd name="connsiteY90" fmla="*/ 0 h 7600638"/>
              <a:gd name="connsiteX91" fmla="*/ 4171342 w 7708842"/>
              <a:gd name="connsiteY91" fmla="*/ 125114 h 7600638"/>
              <a:gd name="connsiteX92" fmla="*/ 4864878 w 7708842"/>
              <a:gd name="connsiteY92" fmla="*/ 818650 h 7600638"/>
              <a:gd name="connsiteX93" fmla="*/ 4864878 w 7708842"/>
              <a:gd name="connsiteY93" fmla="*/ 1422753 h 7600638"/>
              <a:gd name="connsiteX94" fmla="*/ 4171342 w 7708842"/>
              <a:gd name="connsiteY94" fmla="*/ 2116290 h 7600638"/>
              <a:gd name="connsiteX95" fmla="*/ 3567239 w 7708842"/>
              <a:gd name="connsiteY95" fmla="*/ 2116289 h 7600638"/>
              <a:gd name="connsiteX96" fmla="*/ 2873703 w 7708842"/>
              <a:gd name="connsiteY96" fmla="*/ 1422753 h 7600638"/>
              <a:gd name="connsiteX97" fmla="*/ 2873703 w 7708842"/>
              <a:gd name="connsiteY97" fmla="*/ 818651 h 7600638"/>
              <a:gd name="connsiteX98" fmla="*/ 3567239 w 7708842"/>
              <a:gd name="connsiteY98" fmla="*/ 125113 h 7600638"/>
              <a:gd name="connsiteX99" fmla="*/ 3869291 w 7708842"/>
              <a:gd name="connsiteY99" fmla="*/ 0 h 76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7708842" h="7600638">
                <a:moveTo>
                  <a:pt x="1120701" y="5359235"/>
                </a:moveTo>
                <a:cubicBezTo>
                  <a:pt x="1230023" y="5359235"/>
                  <a:pt x="1339344" y="5400940"/>
                  <a:pt x="1422753" y="5484349"/>
                </a:cubicBezTo>
                <a:lnTo>
                  <a:pt x="2116290" y="6177885"/>
                </a:lnTo>
                <a:cubicBezTo>
                  <a:pt x="2283108" y="6344704"/>
                  <a:pt x="2283108" y="6615169"/>
                  <a:pt x="2116290" y="6781988"/>
                </a:cubicBezTo>
                <a:lnTo>
                  <a:pt x="1422754" y="7475524"/>
                </a:lnTo>
                <a:cubicBezTo>
                  <a:pt x="1255935" y="7642343"/>
                  <a:pt x="985469" y="7642343"/>
                  <a:pt x="818649" y="7475524"/>
                </a:cubicBezTo>
                <a:lnTo>
                  <a:pt x="125113" y="6781988"/>
                </a:lnTo>
                <a:cubicBezTo>
                  <a:pt x="-41705" y="6615169"/>
                  <a:pt x="-41705" y="6344704"/>
                  <a:pt x="125113" y="6177885"/>
                </a:cubicBezTo>
                <a:lnTo>
                  <a:pt x="818650" y="5484349"/>
                </a:lnTo>
                <a:cubicBezTo>
                  <a:pt x="902059" y="5400940"/>
                  <a:pt x="1011380" y="5359235"/>
                  <a:pt x="1120701" y="5359235"/>
                </a:cubicBezTo>
                <a:close/>
                <a:moveTo>
                  <a:pt x="3872824" y="5343779"/>
                </a:moveTo>
                <a:cubicBezTo>
                  <a:pt x="3982144" y="5343779"/>
                  <a:pt x="4091466" y="5385484"/>
                  <a:pt x="4174875" y="5468893"/>
                </a:cubicBezTo>
                <a:lnTo>
                  <a:pt x="4868411" y="6162429"/>
                </a:lnTo>
                <a:cubicBezTo>
                  <a:pt x="5035230" y="6329248"/>
                  <a:pt x="5035230" y="6599713"/>
                  <a:pt x="4868411" y="6766531"/>
                </a:cubicBezTo>
                <a:lnTo>
                  <a:pt x="4174875" y="7460069"/>
                </a:lnTo>
                <a:cubicBezTo>
                  <a:pt x="4008056" y="7626887"/>
                  <a:pt x="3737591" y="7626887"/>
                  <a:pt x="3570772" y="7460069"/>
                </a:cubicBezTo>
                <a:lnTo>
                  <a:pt x="2877236" y="6766532"/>
                </a:lnTo>
                <a:cubicBezTo>
                  <a:pt x="2710417" y="6599713"/>
                  <a:pt x="2710417" y="6329248"/>
                  <a:pt x="2877236" y="6162429"/>
                </a:cubicBezTo>
                <a:lnTo>
                  <a:pt x="3570772" y="5468893"/>
                </a:lnTo>
                <a:cubicBezTo>
                  <a:pt x="3654182" y="5385483"/>
                  <a:pt x="3763503" y="5343779"/>
                  <a:pt x="3872824" y="5343779"/>
                </a:cubicBezTo>
                <a:close/>
                <a:moveTo>
                  <a:pt x="2519512" y="4061596"/>
                </a:moveTo>
                <a:cubicBezTo>
                  <a:pt x="2628833" y="4061595"/>
                  <a:pt x="2738155" y="4103301"/>
                  <a:pt x="2821564" y="4186709"/>
                </a:cubicBezTo>
                <a:lnTo>
                  <a:pt x="3515100" y="4880246"/>
                </a:lnTo>
                <a:cubicBezTo>
                  <a:pt x="3681919" y="5047065"/>
                  <a:pt x="3681919" y="5317530"/>
                  <a:pt x="3515099" y="5484349"/>
                </a:cubicBezTo>
                <a:lnTo>
                  <a:pt x="2821564" y="6177886"/>
                </a:lnTo>
                <a:cubicBezTo>
                  <a:pt x="2654746" y="6344705"/>
                  <a:pt x="2384280" y="6344704"/>
                  <a:pt x="2217461" y="6177885"/>
                </a:cubicBezTo>
                <a:lnTo>
                  <a:pt x="1523924" y="5484349"/>
                </a:lnTo>
                <a:cubicBezTo>
                  <a:pt x="1357106" y="5317530"/>
                  <a:pt x="1357106" y="5047065"/>
                  <a:pt x="1523924" y="4880246"/>
                </a:cubicBezTo>
                <a:lnTo>
                  <a:pt x="2217461" y="4186709"/>
                </a:lnTo>
                <a:cubicBezTo>
                  <a:pt x="2300870" y="4103301"/>
                  <a:pt x="2410192" y="4061595"/>
                  <a:pt x="2519512" y="4061596"/>
                </a:cubicBezTo>
                <a:close/>
                <a:moveTo>
                  <a:pt x="5219063" y="4029313"/>
                </a:moveTo>
                <a:cubicBezTo>
                  <a:pt x="5328384" y="4029313"/>
                  <a:pt x="5437706" y="4071018"/>
                  <a:pt x="5521115" y="4154427"/>
                </a:cubicBezTo>
                <a:lnTo>
                  <a:pt x="6214651" y="4847964"/>
                </a:lnTo>
                <a:cubicBezTo>
                  <a:pt x="6381470" y="5014782"/>
                  <a:pt x="6381470" y="5285248"/>
                  <a:pt x="6214651" y="5452067"/>
                </a:cubicBezTo>
                <a:lnTo>
                  <a:pt x="5521115" y="6145603"/>
                </a:lnTo>
                <a:cubicBezTo>
                  <a:pt x="5354296" y="6312422"/>
                  <a:pt x="5083831" y="6312422"/>
                  <a:pt x="4917012" y="6145603"/>
                </a:cubicBezTo>
                <a:lnTo>
                  <a:pt x="4223476" y="5452067"/>
                </a:lnTo>
                <a:cubicBezTo>
                  <a:pt x="4056657" y="5285248"/>
                  <a:pt x="4056657" y="5014782"/>
                  <a:pt x="4223475" y="4847964"/>
                </a:cubicBezTo>
                <a:lnTo>
                  <a:pt x="4917012" y="4154427"/>
                </a:lnTo>
                <a:cubicBezTo>
                  <a:pt x="5000421" y="4071018"/>
                  <a:pt x="5109742" y="4029314"/>
                  <a:pt x="5219063" y="4029313"/>
                </a:cubicBezTo>
                <a:close/>
                <a:moveTo>
                  <a:pt x="1169737" y="2763957"/>
                </a:moveTo>
                <a:cubicBezTo>
                  <a:pt x="1279059" y="2763957"/>
                  <a:pt x="1388380" y="2805662"/>
                  <a:pt x="1471789" y="2889071"/>
                </a:cubicBezTo>
                <a:lnTo>
                  <a:pt x="2165325" y="3582607"/>
                </a:lnTo>
                <a:cubicBezTo>
                  <a:pt x="2332144" y="3749426"/>
                  <a:pt x="2332144" y="4019892"/>
                  <a:pt x="2165325" y="4186710"/>
                </a:cubicBezTo>
                <a:lnTo>
                  <a:pt x="1471789" y="4880247"/>
                </a:lnTo>
                <a:cubicBezTo>
                  <a:pt x="1304970" y="5047065"/>
                  <a:pt x="1034504" y="5047065"/>
                  <a:pt x="867686" y="4880247"/>
                </a:cubicBezTo>
                <a:lnTo>
                  <a:pt x="174149" y="4186710"/>
                </a:lnTo>
                <a:cubicBezTo>
                  <a:pt x="7331" y="4019892"/>
                  <a:pt x="7331" y="3749426"/>
                  <a:pt x="174149" y="3582607"/>
                </a:cubicBezTo>
                <a:lnTo>
                  <a:pt x="867686" y="2889071"/>
                </a:lnTo>
                <a:cubicBezTo>
                  <a:pt x="951095" y="2805661"/>
                  <a:pt x="1060416" y="2763958"/>
                  <a:pt x="1169737" y="2763957"/>
                </a:cubicBezTo>
                <a:close/>
                <a:moveTo>
                  <a:pt x="6588141" y="2714377"/>
                </a:moveTo>
                <a:cubicBezTo>
                  <a:pt x="6697461" y="2714377"/>
                  <a:pt x="6806783" y="2756081"/>
                  <a:pt x="6890192" y="2839490"/>
                </a:cubicBezTo>
                <a:lnTo>
                  <a:pt x="7583728" y="3533027"/>
                </a:lnTo>
                <a:cubicBezTo>
                  <a:pt x="7750547" y="3699845"/>
                  <a:pt x="7750547" y="3970311"/>
                  <a:pt x="7583728" y="4137130"/>
                </a:cubicBezTo>
                <a:lnTo>
                  <a:pt x="6890192" y="4830667"/>
                </a:lnTo>
                <a:cubicBezTo>
                  <a:pt x="6723373" y="4997485"/>
                  <a:pt x="6452907" y="4997485"/>
                  <a:pt x="6286089" y="4830667"/>
                </a:cubicBezTo>
                <a:lnTo>
                  <a:pt x="5592553" y="4137131"/>
                </a:lnTo>
                <a:cubicBezTo>
                  <a:pt x="5425734" y="3970311"/>
                  <a:pt x="5425734" y="3699845"/>
                  <a:pt x="5592553" y="3533026"/>
                </a:cubicBezTo>
                <a:lnTo>
                  <a:pt x="6286089" y="2839491"/>
                </a:lnTo>
                <a:cubicBezTo>
                  <a:pt x="6369499" y="2756081"/>
                  <a:pt x="6478819" y="2714377"/>
                  <a:pt x="6588141" y="2714377"/>
                </a:cubicBezTo>
                <a:close/>
                <a:moveTo>
                  <a:pt x="3869289" y="2643406"/>
                </a:moveTo>
                <a:cubicBezTo>
                  <a:pt x="3978610" y="2643407"/>
                  <a:pt x="4087931" y="2685111"/>
                  <a:pt x="4171340" y="2768520"/>
                </a:cubicBezTo>
                <a:lnTo>
                  <a:pt x="4864876" y="3462057"/>
                </a:lnTo>
                <a:cubicBezTo>
                  <a:pt x="5031695" y="3628875"/>
                  <a:pt x="5031695" y="3899341"/>
                  <a:pt x="4864876" y="4066160"/>
                </a:cubicBezTo>
                <a:lnTo>
                  <a:pt x="4171340" y="4759696"/>
                </a:lnTo>
                <a:cubicBezTo>
                  <a:pt x="4004521" y="4926515"/>
                  <a:pt x="3734056" y="4926515"/>
                  <a:pt x="3567237" y="4759696"/>
                </a:cubicBezTo>
                <a:lnTo>
                  <a:pt x="2873701" y="4066160"/>
                </a:lnTo>
                <a:cubicBezTo>
                  <a:pt x="2706882" y="3899341"/>
                  <a:pt x="2706882" y="3628875"/>
                  <a:pt x="2873701" y="3462057"/>
                </a:cubicBezTo>
                <a:lnTo>
                  <a:pt x="3567237" y="2768520"/>
                </a:lnTo>
                <a:cubicBezTo>
                  <a:pt x="3650648" y="2685111"/>
                  <a:pt x="3759968" y="2643406"/>
                  <a:pt x="3869289" y="2643406"/>
                </a:cubicBezTo>
                <a:close/>
                <a:moveTo>
                  <a:pt x="2491440" y="1345767"/>
                </a:moveTo>
                <a:cubicBezTo>
                  <a:pt x="2600762" y="1345767"/>
                  <a:pt x="2710083" y="1387471"/>
                  <a:pt x="2793492" y="1470880"/>
                </a:cubicBezTo>
                <a:lnTo>
                  <a:pt x="3487028" y="2164417"/>
                </a:lnTo>
                <a:cubicBezTo>
                  <a:pt x="3653847" y="2331236"/>
                  <a:pt x="3653847" y="2601700"/>
                  <a:pt x="3487027" y="2768520"/>
                </a:cubicBezTo>
                <a:lnTo>
                  <a:pt x="2793492" y="3462057"/>
                </a:lnTo>
                <a:cubicBezTo>
                  <a:pt x="2626674" y="3628875"/>
                  <a:pt x="2356208" y="3628875"/>
                  <a:pt x="2189389" y="3462056"/>
                </a:cubicBezTo>
                <a:lnTo>
                  <a:pt x="1495853" y="2768520"/>
                </a:lnTo>
                <a:cubicBezTo>
                  <a:pt x="1329034" y="2601701"/>
                  <a:pt x="1329035" y="2331236"/>
                  <a:pt x="1495852" y="2164417"/>
                </a:cubicBezTo>
                <a:lnTo>
                  <a:pt x="2189389" y="1470880"/>
                </a:lnTo>
                <a:cubicBezTo>
                  <a:pt x="2272798" y="1387471"/>
                  <a:pt x="2382120" y="1345767"/>
                  <a:pt x="2491440" y="1345767"/>
                </a:cubicBezTo>
                <a:close/>
                <a:moveTo>
                  <a:pt x="5247139" y="1328940"/>
                </a:moveTo>
                <a:cubicBezTo>
                  <a:pt x="5356460" y="1328939"/>
                  <a:pt x="5465781" y="1370644"/>
                  <a:pt x="5549190" y="1454053"/>
                </a:cubicBezTo>
                <a:lnTo>
                  <a:pt x="6242727" y="2147590"/>
                </a:lnTo>
                <a:cubicBezTo>
                  <a:pt x="6409546" y="2314408"/>
                  <a:pt x="6409546" y="2584874"/>
                  <a:pt x="6242727" y="2751692"/>
                </a:cubicBezTo>
                <a:lnTo>
                  <a:pt x="5549190" y="3445228"/>
                </a:lnTo>
                <a:cubicBezTo>
                  <a:pt x="5382372" y="3612047"/>
                  <a:pt x="5111906" y="3612047"/>
                  <a:pt x="4945088" y="3445229"/>
                </a:cubicBezTo>
                <a:lnTo>
                  <a:pt x="4251552" y="2751693"/>
                </a:lnTo>
                <a:cubicBezTo>
                  <a:pt x="4084733" y="2584874"/>
                  <a:pt x="4084733" y="2314408"/>
                  <a:pt x="4251552" y="2147591"/>
                </a:cubicBezTo>
                <a:lnTo>
                  <a:pt x="4945088" y="1454053"/>
                </a:lnTo>
                <a:cubicBezTo>
                  <a:pt x="5028498" y="1370645"/>
                  <a:pt x="5137818" y="1328940"/>
                  <a:pt x="5247139" y="1328940"/>
                </a:cubicBezTo>
                <a:close/>
                <a:moveTo>
                  <a:pt x="3869291" y="0"/>
                </a:moveTo>
                <a:cubicBezTo>
                  <a:pt x="3978611" y="0"/>
                  <a:pt x="4087933" y="41705"/>
                  <a:pt x="4171342" y="125114"/>
                </a:cubicBezTo>
                <a:lnTo>
                  <a:pt x="4864878" y="818650"/>
                </a:lnTo>
                <a:cubicBezTo>
                  <a:pt x="5031697" y="985469"/>
                  <a:pt x="5031697" y="1255935"/>
                  <a:pt x="4864878" y="1422753"/>
                </a:cubicBezTo>
                <a:lnTo>
                  <a:pt x="4171342" y="2116290"/>
                </a:lnTo>
                <a:cubicBezTo>
                  <a:pt x="4004523" y="2283108"/>
                  <a:pt x="3734058" y="2283109"/>
                  <a:pt x="3567239" y="2116289"/>
                </a:cubicBezTo>
                <a:lnTo>
                  <a:pt x="2873703" y="1422753"/>
                </a:lnTo>
                <a:cubicBezTo>
                  <a:pt x="2706884" y="1255935"/>
                  <a:pt x="2706884" y="985469"/>
                  <a:pt x="2873703" y="818651"/>
                </a:cubicBezTo>
                <a:lnTo>
                  <a:pt x="3567239" y="125113"/>
                </a:lnTo>
                <a:cubicBezTo>
                  <a:pt x="3650649" y="41704"/>
                  <a:pt x="3759970" y="0"/>
                  <a:pt x="386929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162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A7D0B-7AB0-42BD-8776-A62D0B9D60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3094" y="879475"/>
            <a:ext cx="4519613" cy="5978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599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62075" y="14716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0028" y="2476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7980" y="13456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4031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478638" y="914400"/>
            <a:ext cx="5234725" cy="5943599"/>
          </a:xfrm>
          <a:custGeom>
            <a:avLst/>
            <a:gdLst>
              <a:gd name="connsiteX0" fmla="*/ 0 w 2526223"/>
              <a:gd name="connsiteY0" fmla="*/ 0 h 3363132"/>
              <a:gd name="connsiteX1" fmla="*/ 2526223 w 2526223"/>
              <a:gd name="connsiteY1" fmla="*/ 0 h 3363132"/>
              <a:gd name="connsiteX2" fmla="*/ 2526223 w 2526223"/>
              <a:gd name="connsiteY2" fmla="*/ 3363132 h 3363132"/>
              <a:gd name="connsiteX3" fmla="*/ 0 w 2526223"/>
              <a:gd name="connsiteY3" fmla="*/ 3363132 h 336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6223" h="3363132">
                <a:moveTo>
                  <a:pt x="0" y="0"/>
                </a:moveTo>
                <a:lnTo>
                  <a:pt x="2526223" y="0"/>
                </a:lnTo>
                <a:lnTo>
                  <a:pt x="2526223" y="3363132"/>
                </a:lnTo>
                <a:lnTo>
                  <a:pt x="0" y="33631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1486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B497C6-B829-4690-990C-2C8D842401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40436" y="2071478"/>
            <a:ext cx="2527337" cy="3111463"/>
          </a:xfrm>
          <a:custGeom>
            <a:avLst/>
            <a:gdLst>
              <a:gd name="connsiteX0" fmla="*/ 1907904 w 2527337"/>
              <a:gd name="connsiteY0" fmla="*/ 0 h 3111463"/>
              <a:gd name="connsiteX1" fmla="*/ 2527337 w 2527337"/>
              <a:gd name="connsiteY1" fmla="*/ 2418289 h 3111463"/>
              <a:gd name="connsiteX2" fmla="*/ 650940 w 2527337"/>
              <a:gd name="connsiteY2" fmla="*/ 3111463 h 3111463"/>
              <a:gd name="connsiteX3" fmla="*/ 0 w 2527337"/>
              <a:gd name="connsiteY3" fmla="*/ 461133 h 311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37" h="3111463">
                <a:moveTo>
                  <a:pt x="1907904" y="0"/>
                </a:moveTo>
                <a:lnTo>
                  <a:pt x="2527337" y="2418289"/>
                </a:lnTo>
                <a:lnTo>
                  <a:pt x="650940" y="3111463"/>
                </a:lnTo>
                <a:lnTo>
                  <a:pt x="0" y="4611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70588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25513" y="2030413"/>
            <a:ext cx="3270250" cy="20732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460875" y="2030413"/>
            <a:ext cx="3270250" cy="20732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96238" y="2030413"/>
            <a:ext cx="3270250" cy="207327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3714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133975" y="1593056"/>
            <a:ext cx="1924050" cy="1924050"/>
          </a:xfrm>
          <a:custGeom>
            <a:avLst/>
            <a:gdLst>
              <a:gd name="connsiteX0" fmla="*/ 962025 w 1924050"/>
              <a:gd name="connsiteY0" fmla="*/ 0 h 1924050"/>
              <a:gd name="connsiteX1" fmla="*/ 1924050 w 1924050"/>
              <a:gd name="connsiteY1" fmla="*/ 962025 h 1924050"/>
              <a:gd name="connsiteX2" fmla="*/ 962025 w 1924050"/>
              <a:gd name="connsiteY2" fmla="*/ 1924050 h 1924050"/>
              <a:gd name="connsiteX3" fmla="*/ 0 w 1924050"/>
              <a:gd name="connsiteY3" fmla="*/ 962025 h 1924050"/>
              <a:gd name="connsiteX4" fmla="*/ 962025 w 1924050"/>
              <a:gd name="connsiteY4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050" h="1924050">
                <a:moveTo>
                  <a:pt x="962025" y="0"/>
                </a:moveTo>
                <a:cubicBezTo>
                  <a:pt x="1493337" y="0"/>
                  <a:pt x="1924050" y="430713"/>
                  <a:pt x="1924050" y="962025"/>
                </a:cubicBezTo>
                <a:cubicBezTo>
                  <a:pt x="1924050" y="1493337"/>
                  <a:pt x="1493337" y="1924050"/>
                  <a:pt x="962025" y="1924050"/>
                </a:cubicBezTo>
                <a:cubicBezTo>
                  <a:pt x="430713" y="1924050"/>
                  <a:pt x="0" y="1493337"/>
                  <a:pt x="0" y="962025"/>
                </a:cubicBezTo>
                <a:cubicBezTo>
                  <a:pt x="0" y="430713"/>
                  <a:pt x="430713" y="0"/>
                  <a:pt x="9620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133975" y="4076699"/>
            <a:ext cx="1924050" cy="1924050"/>
          </a:xfrm>
          <a:custGeom>
            <a:avLst/>
            <a:gdLst>
              <a:gd name="connsiteX0" fmla="*/ 962025 w 1924050"/>
              <a:gd name="connsiteY0" fmla="*/ 0 h 1924050"/>
              <a:gd name="connsiteX1" fmla="*/ 1924050 w 1924050"/>
              <a:gd name="connsiteY1" fmla="*/ 962025 h 1924050"/>
              <a:gd name="connsiteX2" fmla="*/ 962025 w 1924050"/>
              <a:gd name="connsiteY2" fmla="*/ 1924050 h 1924050"/>
              <a:gd name="connsiteX3" fmla="*/ 0 w 1924050"/>
              <a:gd name="connsiteY3" fmla="*/ 962025 h 1924050"/>
              <a:gd name="connsiteX4" fmla="*/ 962025 w 1924050"/>
              <a:gd name="connsiteY4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4050" h="1924050">
                <a:moveTo>
                  <a:pt x="962025" y="0"/>
                </a:moveTo>
                <a:cubicBezTo>
                  <a:pt x="1493337" y="0"/>
                  <a:pt x="1924050" y="430713"/>
                  <a:pt x="1924050" y="962025"/>
                </a:cubicBezTo>
                <a:cubicBezTo>
                  <a:pt x="1924050" y="1493337"/>
                  <a:pt x="1493337" y="1924050"/>
                  <a:pt x="962025" y="1924050"/>
                </a:cubicBezTo>
                <a:cubicBezTo>
                  <a:pt x="430713" y="1924050"/>
                  <a:pt x="0" y="1493337"/>
                  <a:pt x="0" y="962025"/>
                </a:cubicBezTo>
                <a:cubicBezTo>
                  <a:pt x="0" y="430713"/>
                  <a:pt x="430713" y="0"/>
                  <a:pt x="9620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46373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102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18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01501" y="2046533"/>
            <a:ext cx="998681" cy="988927"/>
          </a:xfrm>
          <a:custGeom>
            <a:avLst/>
            <a:gdLst>
              <a:gd name="connsiteX0" fmla="*/ 0 w 998681"/>
              <a:gd name="connsiteY0" fmla="*/ 0 h 988927"/>
              <a:gd name="connsiteX1" fmla="*/ 998681 w 998681"/>
              <a:gd name="connsiteY1" fmla="*/ 0 h 988927"/>
              <a:gd name="connsiteX2" fmla="*/ 998681 w 998681"/>
              <a:gd name="connsiteY2" fmla="*/ 988927 h 988927"/>
              <a:gd name="connsiteX3" fmla="*/ 0 w 998681"/>
              <a:gd name="connsiteY3" fmla="*/ 988927 h 98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88927">
                <a:moveTo>
                  <a:pt x="0" y="0"/>
                </a:moveTo>
                <a:lnTo>
                  <a:pt x="998681" y="0"/>
                </a:lnTo>
                <a:lnTo>
                  <a:pt x="998681" y="988927"/>
                </a:lnTo>
                <a:lnTo>
                  <a:pt x="0" y="9889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201500" y="3035461"/>
            <a:ext cx="998681" cy="964324"/>
          </a:xfrm>
          <a:custGeom>
            <a:avLst/>
            <a:gdLst>
              <a:gd name="connsiteX0" fmla="*/ 0 w 998681"/>
              <a:gd name="connsiteY0" fmla="*/ 0 h 964324"/>
              <a:gd name="connsiteX1" fmla="*/ 998681 w 998681"/>
              <a:gd name="connsiteY1" fmla="*/ 0 h 964324"/>
              <a:gd name="connsiteX2" fmla="*/ 998681 w 998681"/>
              <a:gd name="connsiteY2" fmla="*/ 964324 h 964324"/>
              <a:gd name="connsiteX3" fmla="*/ 0 w 998681"/>
              <a:gd name="connsiteY3" fmla="*/ 964324 h 96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64324">
                <a:moveTo>
                  <a:pt x="0" y="0"/>
                </a:moveTo>
                <a:lnTo>
                  <a:pt x="998681" y="0"/>
                </a:lnTo>
                <a:lnTo>
                  <a:pt x="998681" y="964324"/>
                </a:lnTo>
                <a:lnTo>
                  <a:pt x="0" y="96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201501" y="3975181"/>
            <a:ext cx="998681" cy="988927"/>
          </a:xfrm>
          <a:custGeom>
            <a:avLst/>
            <a:gdLst>
              <a:gd name="connsiteX0" fmla="*/ 0 w 998681"/>
              <a:gd name="connsiteY0" fmla="*/ 0 h 988927"/>
              <a:gd name="connsiteX1" fmla="*/ 998681 w 998681"/>
              <a:gd name="connsiteY1" fmla="*/ 0 h 988927"/>
              <a:gd name="connsiteX2" fmla="*/ 998681 w 998681"/>
              <a:gd name="connsiteY2" fmla="*/ 988927 h 988927"/>
              <a:gd name="connsiteX3" fmla="*/ 0 w 998681"/>
              <a:gd name="connsiteY3" fmla="*/ 988927 h 98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88927">
                <a:moveTo>
                  <a:pt x="0" y="0"/>
                </a:moveTo>
                <a:lnTo>
                  <a:pt x="998681" y="0"/>
                </a:lnTo>
                <a:lnTo>
                  <a:pt x="998681" y="988927"/>
                </a:lnTo>
                <a:lnTo>
                  <a:pt x="0" y="9889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201500" y="4964109"/>
            <a:ext cx="998681" cy="964324"/>
          </a:xfrm>
          <a:custGeom>
            <a:avLst/>
            <a:gdLst>
              <a:gd name="connsiteX0" fmla="*/ 0 w 998681"/>
              <a:gd name="connsiteY0" fmla="*/ 0 h 964324"/>
              <a:gd name="connsiteX1" fmla="*/ 998681 w 998681"/>
              <a:gd name="connsiteY1" fmla="*/ 0 h 964324"/>
              <a:gd name="connsiteX2" fmla="*/ 998681 w 998681"/>
              <a:gd name="connsiteY2" fmla="*/ 964324 h 964324"/>
              <a:gd name="connsiteX3" fmla="*/ 0 w 998681"/>
              <a:gd name="connsiteY3" fmla="*/ 964324 h 96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681" h="964324">
                <a:moveTo>
                  <a:pt x="0" y="0"/>
                </a:moveTo>
                <a:lnTo>
                  <a:pt x="998681" y="0"/>
                </a:lnTo>
                <a:lnTo>
                  <a:pt x="998681" y="964324"/>
                </a:lnTo>
                <a:lnTo>
                  <a:pt x="0" y="9643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80287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86337" y="1921396"/>
            <a:ext cx="3619328" cy="3619328"/>
          </a:xfrm>
          <a:custGeom>
            <a:avLst/>
            <a:gdLst>
              <a:gd name="connsiteX0" fmla="*/ 1809664 w 3619328"/>
              <a:gd name="connsiteY0" fmla="*/ 0 h 3619328"/>
              <a:gd name="connsiteX1" fmla="*/ 3619328 w 3619328"/>
              <a:gd name="connsiteY1" fmla="*/ 1809664 h 3619328"/>
              <a:gd name="connsiteX2" fmla="*/ 1809664 w 3619328"/>
              <a:gd name="connsiteY2" fmla="*/ 3619328 h 3619328"/>
              <a:gd name="connsiteX3" fmla="*/ 0 w 3619328"/>
              <a:gd name="connsiteY3" fmla="*/ 1809664 h 3619328"/>
              <a:gd name="connsiteX4" fmla="*/ 1809664 w 3619328"/>
              <a:gd name="connsiteY4" fmla="*/ 0 h 361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328" h="3619328">
                <a:moveTo>
                  <a:pt x="1809664" y="0"/>
                </a:moveTo>
                <a:cubicBezTo>
                  <a:pt x="2809114" y="0"/>
                  <a:pt x="3619328" y="810214"/>
                  <a:pt x="3619328" y="1809664"/>
                </a:cubicBezTo>
                <a:cubicBezTo>
                  <a:pt x="3619328" y="2809114"/>
                  <a:pt x="2809114" y="3619328"/>
                  <a:pt x="1809664" y="3619328"/>
                </a:cubicBezTo>
                <a:cubicBezTo>
                  <a:pt x="810214" y="3619328"/>
                  <a:pt x="0" y="2809114"/>
                  <a:pt x="0" y="1809664"/>
                </a:cubicBezTo>
                <a:cubicBezTo>
                  <a:pt x="0" y="810214"/>
                  <a:pt x="810214" y="0"/>
                  <a:pt x="18096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90678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526720" y="1870363"/>
            <a:ext cx="3470564" cy="3470564"/>
          </a:xfrm>
          <a:custGeom>
            <a:avLst/>
            <a:gdLst>
              <a:gd name="connsiteX0" fmla="*/ 1735282 w 3470564"/>
              <a:gd name="connsiteY0" fmla="*/ 0 h 3470564"/>
              <a:gd name="connsiteX1" fmla="*/ 3470564 w 3470564"/>
              <a:gd name="connsiteY1" fmla="*/ 1735282 h 3470564"/>
              <a:gd name="connsiteX2" fmla="*/ 1735282 w 3470564"/>
              <a:gd name="connsiteY2" fmla="*/ 3470564 h 3470564"/>
              <a:gd name="connsiteX3" fmla="*/ 0 w 3470564"/>
              <a:gd name="connsiteY3" fmla="*/ 1735282 h 3470564"/>
              <a:gd name="connsiteX4" fmla="*/ 1735282 w 3470564"/>
              <a:gd name="connsiteY4" fmla="*/ 0 h 347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0564" h="3470564">
                <a:moveTo>
                  <a:pt x="1735282" y="0"/>
                </a:moveTo>
                <a:cubicBezTo>
                  <a:pt x="2693652" y="0"/>
                  <a:pt x="3470564" y="776912"/>
                  <a:pt x="3470564" y="1735282"/>
                </a:cubicBezTo>
                <a:cubicBezTo>
                  <a:pt x="3470564" y="2693652"/>
                  <a:pt x="2693652" y="3470564"/>
                  <a:pt x="1735282" y="3470564"/>
                </a:cubicBezTo>
                <a:cubicBezTo>
                  <a:pt x="776912" y="3470564"/>
                  <a:pt x="0" y="2693652"/>
                  <a:pt x="0" y="1735282"/>
                </a:cubicBezTo>
                <a:cubicBezTo>
                  <a:pt x="0" y="776912"/>
                  <a:pt x="776912" y="0"/>
                  <a:pt x="17352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6711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4F7E95-CA23-426F-90AB-DE35433C85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2017" y="0"/>
            <a:ext cx="7621604" cy="5140911"/>
          </a:xfrm>
          <a:custGeom>
            <a:avLst/>
            <a:gdLst>
              <a:gd name="connsiteX0" fmla="*/ 6268679 w 7621604"/>
              <a:gd name="connsiteY0" fmla="*/ 2048572 h 5140911"/>
              <a:gd name="connsiteX1" fmla="*/ 7621604 w 7621604"/>
              <a:gd name="connsiteY1" fmla="*/ 2048572 h 5140911"/>
              <a:gd name="connsiteX2" fmla="*/ 6044976 w 7621604"/>
              <a:gd name="connsiteY2" fmla="*/ 4250351 h 5140911"/>
              <a:gd name="connsiteX3" fmla="*/ 4692051 w 7621604"/>
              <a:gd name="connsiteY3" fmla="*/ 4250351 h 5140911"/>
              <a:gd name="connsiteX4" fmla="*/ 5471957 w 7621604"/>
              <a:gd name="connsiteY4" fmla="*/ 1113756 h 5140911"/>
              <a:gd name="connsiteX5" fmla="*/ 6847411 w 7621604"/>
              <a:gd name="connsiteY5" fmla="*/ 1113756 h 5140911"/>
              <a:gd name="connsiteX6" fmla="*/ 3963686 w 7621604"/>
              <a:gd name="connsiteY6" fmla="*/ 5140911 h 5140911"/>
              <a:gd name="connsiteX7" fmla="*/ 2588232 w 7621604"/>
              <a:gd name="connsiteY7" fmla="*/ 5140911 h 5140911"/>
              <a:gd name="connsiteX8" fmla="*/ 2883725 w 7621604"/>
              <a:gd name="connsiteY8" fmla="*/ 556878 h 5140911"/>
              <a:gd name="connsiteX9" fmla="*/ 4259179 w 7621604"/>
              <a:gd name="connsiteY9" fmla="*/ 556878 h 5140911"/>
              <a:gd name="connsiteX10" fmla="*/ 1375454 w 7621604"/>
              <a:gd name="connsiteY10" fmla="*/ 4584033 h 5140911"/>
              <a:gd name="connsiteX11" fmla="*/ 0 w 7621604"/>
              <a:gd name="connsiteY11" fmla="*/ 4584033 h 5140911"/>
              <a:gd name="connsiteX12" fmla="*/ 4781374 w 7621604"/>
              <a:gd name="connsiteY12" fmla="*/ 0 h 5140911"/>
              <a:gd name="connsiteX13" fmla="*/ 6156828 w 7621604"/>
              <a:gd name="connsiteY13" fmla="*/ 0 h 5140911"/>
              <a:gd name="connsiteX14" fmla="*/ 3273103 w 7621604"/>
              <a:gd name="connsiteY14" fmla="*/ 4027155 h 5140911"/>
              <a:gd name="connsiteX15" fmla="*/ 1897649 w 7621604"/>
              <a:gd name="connsiteY15" fmla="*/ 4027155 h 514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21604" h="5140911">
                <a:moveTo>
                  <a:pt x="6268679" y="2048572"/>
                </a:moveTo>
                <a:lnTo>
                  <a:pt x="7621604" y="2048572"/>
                </a:lnTo>
                <a:lnTo>
                  <a:pt x="6044976" y="4250351"/>
                </a:lnTo>
                <a:lnTo>
                  <a:pt x="4692051" y="4250351"/>
                </a:lnTo>
                <a:close/>
                <a:moveTo>
                  <a:pt x="5471957" y="1113756"/>
                </a:moveTo>
                <a:lnTo>
                  <a:pt x="6847411" y="1113756"/>
                </a:lnTo>
                <a:lnTo>
                  <a:pt x="3963686" y="5140911"/>
                </a:lnTo>
                <a:lnTo>
                  <a:pt x="2588232" y="5140911"/>
                </a:lnTo>
                <a:close/>
                <a:moveTo>
                  <a:pt x="2883725" y="556878"/>
                </a:moveTo>
                <a:lnTo>
                  <a:pt x="4259179" y="556878"/>
                </a:lnTo>
                <a:lnTo>
                  <a:pt x="1375454" y="4584033"/>
                </a:lnTo>
                <a:lnTo>
                  <a:pt x="0" y="4584033"/>
                </a:lnTo>
                <a:close/>
                <a:moveTo>
                  <a:pt x="4781374" y="0"/>
                </a:moveTo>
                <a:lnTo>
                  <a:pt x="6156828" y="0"/>
                </a:lnTo>
                <a:lnTo>
                  <a:pt x="3273103" y="4027155"/>
                </a:lnTo>
                <a:lnTo>
                  <a:pt x="1897649" y="40271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5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66997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0C1968-1C46-4EA4-A6B4-CBD692CBB2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5763" y="1857755"/>
            <a:ext cx="2794738" cy="2794738"/>
          </a:xfrm>
          <a:custGeom>
            <a:avLst/>
            <a:gdLst>
              <a:gd name="connsiteX0" fmla="*/ 1397369 w 2794738"/>
              <a:gd name="connsiteY0" fmla="*/ 0 h 2794738"/>
              <a:gd name="connsiteX1" fmla="*/ 2794738 w 2794738"/>
              <a:gd name="connsiteY1" fmla="*/ 1397369 h 2794738"/>
              <a:gd name="connsiteX2" fmla="*/ 1397369 w 2794738"/>
              <a:gd name="connsiteY2" fmla="*/ 2794738 h 2794738"/>
              <a:gd name="connsiteX3" fmla="*/ 0 w 2794738"/>
              <a:gd name="connsiteY3" fmla="*/ 1397369 h 2794738"/>
              <a:gd name="connsiteX4" fmla="*/ 1397369 w 2794738"/>
              <a:gd name="connsiteY4" fmla="*/ 0 h 279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738" h="2794738">
                <a:moveTo>
                  <a:pt x="1397369" y="0"/>
                </a:moveTo>
                <a:cubicBezTo>
                  <a:pt x="2169115" y="0"/>
                  <a:pt x="2794738" y="625623"/>
                  <a:pt x="2794738" y="1397369"/>
                </a:cubicBezTo>
                <a:cubicBezTo>
                  <a:pt x="2794738" y="2169115"/>
                  <a:pt x="2169115" y="2794738"/>
                  <a:pt x="1397369" y="2794738"/>
                </a:cubicBezTo>
                <a:cubicBezTo>
                  <a:pt x="625623" y="2794738"/>
                  <a:pt x="0" y="2169115"/>
                  <a:pt x="0" y="1397369"/>
                </a:cubicBezTo>
                <a:cubicBezTo>
                  <a:pt x="0" y="625623"/>
                  <a:pt x="625623" y="0"/>
                  <a:pt x="139736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090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941687" y="1588169"/>
            <a:ext cx="10250313" cy="4395536"/>
          </a:xfrm>
          <a:custGeom>
            <a:avLst/>
            <a:gdLst>
              <a:gd name="connsiteX0" fmla="*/ 0 w 10250313"/>
              <a:gd name="connsiteY0" fmla="*/ 0 h 4395536"/>
              <a:gd name="connsiteX1" fmla="*/ 10250313 w 10250313"/>
              <a:gd name="connsiteY1" fmla="*/ 0 h 4395536"/>
              <a:gd name="connsiteX2" fmla="*/ 10250313 w 10250313"/>
              <a:gd name="connsiteY2" fmla="*/ 4395536 h 4395536"/>
              <a:gd name="connsiteX3" fmla="*/ 0 w 10250313"/>
              <a:gd name="connsiteY3" fmla="*/ 4395536 h 4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50313" h="4395536">
                <a:moveTo>
                  <a:pt x="0" y="0"/>
                </a:moveTo>
                <a:lnTo>
                  <a:pt x="10250313" y="0"/>
                </a:lnTo>
                <a:lnTo>
                  <a:pt x="10250313" y="4395536"/>
                </a:lnTo>
                <a:lnTo>
                  <a:pt x="0" y="43955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28435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C32D-397D-4338-885F-5DBECE4CF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1E44D-87C5-4EE5-AB05-BB6713B1D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B4CB6-7EFC-4E0E-A41E-D0E83162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EE31D-A015-477A-9FFC-24BDBC4E4F6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CD3BC-7403-45B3-B770-0327756A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E0C1E-8671-4462-B613-F0B18877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7A1EA-2A35-45D9-B957-6E1499504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250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34C4-A1CF-4400-AA54-6743A97D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4FDE-BE0B-4CA5-8F3B-091E41333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B65A5-EB26-409B-B51C-89B843C7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6EE31D-A015-477A-9FFC-24BDBC4E4F6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1F7CF-E0E1-419E-900B-D7A0EA06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544D-BAEE-411C-ADBE-60D6EE2A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7A1EA-2A35-45D9-B957-6E1499504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714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91A2AD-B49C-4CEE-9823-7B051EC886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482377"/>
            <a:ext cx="12192000" cy="2573808"/>
          </a:xfrm>
          <a:custGeom>
            <a:avLst/>
            <a:gdLst>
              <a:gd name="connsiteX0" fmla="*/ 0 w 12192000"/>
              <a:gd name="connsiteY0" fmla="*/ 0 h 2573808"/>
              <a:gd name="connsiteX1" fmla="*/ 12192000 w 12192000"/>
              <a:gd name="connsiteY1" fmla="*/ 0 h 2573808"/>
              <a:gd name="connsiteX2" fmla="*/ 12192000 w 12192000"/>
              <a:gd name="connsiteY2" fmla="*/ 2573808 h 2573808"/>
              <a:gd name="connsiteX3" fmla="*/ 0 w 12192000"/>
              <a:gd name="connsiteY3" fmla="*/ 2573808 h 257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73808">
                <a:moveTo>
                  <a:pt x="0" y="0"/>
                </a:moveTo>
                <a:lnTo>
                  <a:pt x="12192000" y="0"/>
                </a:lnTo>
                <a:lnTo>
                  <a:pt x="12192000" y="2573808"/>
                </a:lnTo>
                <a:lnTo>
                  <a:pt x="0" y="25738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3300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40217" y="-24766"/>
            <a:ext cx="12274550" cy="6907531"/>
            <a:chOff x="-30163" y="-20638"/>
            <a:chExt cx="9205913" cy="5756276"/>
          </a:xfrm>
        </p:grpSpPr>
        <p:pic>
          <p:nvPicPr>
            <p:cNvPr id="13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163" y="-20638"/>
              <a:ext cx="9205913" cy="575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25" y="5069284"/>
              <a:ext cx="2191327" cy="59652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3" y="49188"/>
              <a:ext cx="2347996" cy="18722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553243"/>
              <a:ext cx="3995936" cy="254736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3" y="2031368"/>
              <a:ext cx="2304255" cy="17242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3" y="3865612"/>
              <a:ext cx="2304255" cy="172427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425" y="668190"/>
            <a:ext cx="5088565" cy="1524120"/>
          </a:xfrm>
        </p:spPr>
        <p:txBody>
          <a:bodyPr>
            <a:noAutofit/>
          </a:bodyPr>
          <a:lstStyle>
            <a:lvl1pPr>
              <a:defRPr sz="384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1136" y="2305675"/>
            <a:ext cx="5048855" cy="1036915"/>
          </a:xfrm>
        </p:spPr>
        <p:txBody>
          <a:bodyPr>
            <a:noAutofit/>
          </a:bodyPr>
          <a:lstStyle>
            <a:lvl1pPr marL="0" indent="0" algn="ctr">
              <a:buNone/>
              <a:defRPr sz="3360">
                <a:solidFill>
                  <a:schemeClr val="tx2">
                    <a:lumMod val="5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7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00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3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14407A-B3E3-491E-A341-1BA17979E5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736" y="1194467"/>
            <a:ext cx="5244297" cy="6317291"/>
          </a:xfrm>
          <a:custGeom>
            <a:avLst/>
            <a:gdLst>
              <a:gd name="connsiteX0" fmla="*/ 5244297 w 5244297"/>
              <a:gd name="connsiteY0" fmla="*/ 0 h 6317291"/>
              <a:gd name="connsiteX1" fmla="*/ 5233664 w 5244297"/>
              <a:gd name="connsiteY1" fmla="*/ 3295634 h 6317291"/>
              <a:gd name="connsiteX2" fmla="*/ 0 w 5244297"/>
              <a:gd name="connsiteY2" fmla="*/ 6317291 h 6317291"/>
              <a:gd name="connsiteX3" fmla="*/ 10633 w 5244297"/>
              <a:gd name="connsiteY3" fmla="*/ 3021657 h 631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4297" h="6317291">
                <a:moveTo>
                  <a:pt x="5244297" y="0"/>
                </a:moveTo>
                <a:lnTo>
                  <a:pt x="5233664" y="3295634"/>
                </a:lnTo>
                <a:lnTo>
                  <a:pt x="0" y="6317291"/>
                </a:lnTo>
                <a:lnTo>
                  <a:pt x="10633" y="302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488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8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52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2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12192000" cy="836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6083141"/>
            <a:ext cx="2921770" cy="71583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0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6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2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2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0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0547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1554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003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8B5DC9-C321-4FCC-8D3A-1C50BC340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2720" y="1493361"/>
            <a:ext cx="5200482" cy="4866194"/>
          </a:xfrm>
          <a:custGeom>
            <a:avLst/>
            <a:gdLst>
              <a:gd name="connsiteX0" fmla="*/ 0 w 5200482"/>
              <a:gd name="connsiteY0" fmla="*/ 2494566 h 4866194"/>
              <a:gd name="connsiteX1" fmla="*/ 1507169 w 5200482"/>
              <a:gd name="connsiteY1" fmla="*/ 2494566 h 4866194"/>
              <a:gd name="connsiteX2" fmla="*/ 1507169 w 5200482"/>
              <a:gd name="connsiteY2" fmla="*/ 3686565 h 4866194"/>
              <a:gd name="connsiteX3" fmla="*/ 0 w 5200482"/>
              <a:gd name="connsiteY3" fmla="*/ 3686565 h 4866194"/>
              <a:gd name="connsiteX4" fmla="*/ 2901571 w 5200482"/>
              <a:gd name="connsiteY4" fmla="*/ 2494565 h 4866194"/>
              <a:gd name="connsiteX5" fmla="*/ 5200482 w 5200482"/>
              <a:gd name="connsiteY5" fmla="*/ 2494565 h 4866194"/>
              <a:gd name="connsiteX6" fmla="*/ 5200482 w 5200482"/>
              <a:gd name="connsiteY6" fmla="*/ 3933736 h 4866194"/>
              <a:gd name="connsiteX7" fmla="*/ 2901571 w 5200482"/>
              <a:gd name="connsiteY7" fmla="*/ 3933736 h 4866194"/>
              <a:gd name="connsiteX8" fmla="*/ 1551936 w 5200482"/>
              <a:gd name="connsiteY8" fmla="*/ 2494564 h 4866194"/>
              <a:gd name="connsiteX9" fmla="*/ 2856805 w 5200482"/>
              <a:gd name="connsiteY9" fmla="*/ 2494564 h 4866194"/>
              <a:gd name="connsiteX10" fmla="*/ 2856805 w 5200482"/>
              <a:gd name="connsiteY10" fmla="*/ 4866194 h 4866194"/>
              <a:gd name="connsiteX11" fmla="*/ 1551936 w 5200482"/>
              <a:gd name="connsiteY11" fmla="*/ 4866194 h 4866194"/>
              <a:gd name="connsiteX12" fmla="*/ 1037111 w 5200482"/>
              <a:gd name="connsiteY12" fmla="*/ 1007267 h 4866194"/>
              <a:gd name="connsiteX13" fmla="*/ 2856805 w 5200482"/>
              <a:gd name="connsiteY13" fmla="*/ 1007267 h 4866194"/>
              <a:gd name="connsiteX14" fmla="*/ 2856805 w 5200482"/>
              <a:gd name="connsiteY14" fmla="*/ 2446438 h 4866194"/>
              <a:gd name="connsiteX15" fmla="*/ 1037111 w 5200482"/>
              <a:gd name="connsiteY15" fmla="*/ 2446438 h 4866194"/>
              <a:gd name="connsiteX16" fmla="*/ 2901572 w 5200482"/>
              <a:gd name="connsiteY16" fmla="*/ 0 h 4866194"/>
              <a:gd name="connsiteX17" fmla="*/ 4721266 w 5200482"/>
              <a:gd name="connsiteY17" fmla="*/ 0 h 4866194"/>
              <a:gd name="connsiteX18" fmla="*/ 4721266 w 5200482"/>
              <a:gd name="connsiteY18" fmla="*/ 2446438 h 4866194"/>
              <a:gd name="connsiteX19" fmla="*/ 2901572 w 5200482"/>
              <a:gd name="connsiteY19" fmla="*/ 2446438 h 4866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00482" h="4866194">
                <a:moveTo>
                  <a:pt x="0" y="2494566"/>
                </a:moveTo>
                <a:lnTo>
                  <a:pt x="1507169" y="2494566"/>
                </a:lnTo>
                <a:lnTo>
                  <a:pt x="1507169" y="3686565"/>
                </a:lnTo>
                <a:lnTo>
                  <a:pt x="0" y="3686565"/>
                </a:lnTo>
                <a:close/>
                <a:moveTo>
                  <a:pt x="2901571" y="2494565"/>
                </a:moveTo>
                <a:lnTo>
                  <a:pt x="5200482" y="2494565"/>
                </a:lnTo>
                <a:lnTo>
                  <a:pt x="5200482" y="3933736"/>
                </a:lnTo>
                <a:lnTo>
                  <a:pt x="2901571" y="3933736"/>
                </a:lnTo>
                <a:close/>
                <a:moveTo>
                  <a:pt x="1551936" y="2494564"/>
                </a:moveTo>
                <a:lnTo>
                  <a:pt x="2856805" y="2494564"/>
                </a:lnTo>
                <a:lnTo>
                  <a:pt x="2856805" y="4866194"/>
                </a:lnTo>
                <a:lnTo>
                  <a:pt x="1551936" y="4866194"/>
                </a:lnTo>
                <a:close/>
                <a:moveTo>
                  <a:pt x="1037111" y="1007267"/>
                </a:moveTo>
                <a:lnTo>
                  <a:pt x="2856805" y="1007267"/>
                </a:lnTo>
                <a:lnTo>
                  <a:pt x="2856805" y="2446438"/>
                </a:lnTo>
                <a:lnTo>
                  <a:pt x="1037111" y="2446438"/>
                </a:lnTo>
                <a:close/>
                <a:moveTo>
                  <a:pt x="2901572" y="0"/>
                </a:moveTo>
                <a:lnTo>
                  <a:pt x="4721266" y="0"/>
                </a:lnTo>
                <a:lnTo>
                  <a:pt x="4721266" y="2446438"/>
                </a:lnTo>
                <a:lnTo>
                  <a:pt x="2901572" y="24464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236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133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7530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5854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2580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616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7736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765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580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FF8A878-378A-4B8D-84C6-D9A4EE4020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28171" y="1823404"/>
            <a:ext cx="3371085" cy="4401486"/>
          </a:xfrm>
          <a:custGeom>
            <a:avLst/>
            <a:gdLst>
              <a:gd name="connsiteX0" fmla="*/ 3371085 w 3371085"/>
              <a:gd name="connsiteY0" fmla="*/ 0 h 4401486"/>
              <a:gd name="connsiteX1" fmla="*/ 3363150 w 3371085"/>
              <a:gd name="connsiteY1" fmla="*/ 2459771 h 4401486"/>
              <a:gd name="connsiteX2" fmla="*/ 0 w 3371085"/>
              <a:gd name="connsiteY2" fmla="*/ 4401486 h 4401486"/>
              <a:gd name="connsiteX3" fmla="*/ 7936 w 3371085"/>
              <a:gd name="connsiteY3" fmla="*/ 1941715 h 44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085" h="4401486">
                <a:moveTo>
                  <a:pt x="3371085" y="0"/>
                </a:moveTo>
                <a:lnTo>
                  <a:pt x="3363150" y="2459771"/>
                </a:lnTo>
                <a:lnTo>
                  <a:pt x="0" y="4401486"/>
                </a:lnTo>
                <a:lnTo>
                  <a:pt x="7936" y="19417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0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F6F0850-B1FD-4BC5-89C4-9A33806F30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098" y="2371040"/>
            <a:ext cx="3049525" cy="4128571"/>
          </a:xfrm>
          <a:custGeom>
            <a:avLst/>
            <a:gdLst>
              <a:gd name="connsiteX0" fmla="*/ 0 w 3049525"/>
              <a:gd name="connsiteY0" fmla="*/ 0 h 4128571"/>
              <a:gd name="connsiteX1" fmla="*/ 3049525 w 3049525"/>
              <a:gd name="connsiteY1" fmla="*/ 1496951 h 4128571"/>
              <a:gd name="connsiteX2" fmla="*/ 3049525 w 3049525"/>
              <a:gd name="connsiteY2" fmla="*/ 4128571 h 4128571"/>
              <a:gd name="connsiteX3" fmla="*/ 0 w 3049525"/>
              <a:gd name="connsiteY3" fmla="*/ 2631620 h 41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25" h="4128571">
                <a:moveTo>
                  <a:pt x="0" y="0"/>
                </a:moveTo>
                <a:lnTo>
                  <a:pt x="3049525" y="1496951"/>
                </a:lnTo>
                <a:lnTo>
                  <a:pt x="3049525" y="4128571"/>
                </a:lnTo>
                <a:lnTo>
                  <a:pt x="0" y="2631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5A4DD7C-14DD-46D8-A50E-C2F7B54C48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3426" y="2371040"/>
            <a:ext cx="3049525" cy="4128571"/>
          </a:xfrm>
          <a:custGeom>
            <a:avLst/>
            <a:gdLst>
              <a:gd name="connsiteX0" fmla="*/ 3049525 w 3049525"/>
              <a:gd name="connsiteY0" fmla="*/ 0 h 4128571"/>
              <a:gd name="connsiteX1" fmla="*/ 3049525 w 3049525"/>
              <a:gd name="connsiteY1" fmla="*/ 2631620 h 4128571"/>
              <a:gd name="connsiteX2" fmla="*/ 0 w 3049525"/>
              <a:gd name="connsiteY2" fmla="*/ 4128571 h 4128571"/>
              <a:gd name="connsiteX3" fmla="*/ 0 w 3049525"/>
              <a:gd name="connsiteY3" fmla="*/ 1496951 h 41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25" h="4128571">
                <a:moveTo>
                  <a:pt x="3049525" y="0"/>
                </a:moveTo>
                <a:lnTo>
                  <a:pt x="3049525" y="2631620"/>
                </a:lnTo>
                <a:lnTo>
                  <a:pt x="0" y="4128571"/>
                </a:lnTo>
                <a:lnTo>
                  <a:pt x="0" y="14969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38F0092-E782-46D6-919D-6EC5B146B0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950" y="865367"/>
            <a:ext cx="3049525" cy="4128571"/>
          </a:xfrm>
          <a:custGeom>
            <a:avLst/>
            <a:gdLst>
              <a:gd name="connsiteX0" fmla="*/ 3049525 w 3049525"/>
              <a:gd name="connsiteY0" fmla="*/ 0 h 4128571"/>
              <a:gd name="connsiteX1" fmla="*/ 3049525 w 3049525"/>
              <a:gd name="connsiteY1" fmla="*/ 2631620 h 4128571"/>
              <a:gd name="connsiteX2" fmla="*/ 0 w 3049525"/>
              <a:gd name="connsiteY2" fmla="*/ 4128571 h 4128571"/>
              <a:gd name="connsiteX3" fmla="*/ 0 w 3049525"/>
              <a:gd name="connsiteY3" fmla="*/ 1496951 h 41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25" h="4128571">
                <a:moveTo>
                  <a:pt x="3049525" y="0"/>
                </a:moveTo>
                <a:lnTo>
                  <a:pt x="3049525" y="2631620"/>
                </a:lnTo>
                <a:lnTo>
                  <a:pt x="0" y="4128571"/>
                </a:lnTo>
                <a:lnTo>
                  <a:pt x="0" y="14969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080E569-7EDE-422C-BF74-C233AC5D1F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2475" y="865367"/>
            <a:ext cx="3049525" cy="4128571"/>
          </a:xfrm>
          <a:custGeom>
            <a:avLst/>
            <a:gdLst>
              <a:gd name="connsiteX0" fmla="*/ 0 w 3049525"/>
              <a:gd name="connsiteY0" fmla="*/ 0 h 4128571"/>
              <a:gd name="connsiteX1" fmla="*/ 3049525 w 3049525"/>
              <a:gd name="connsiteY1" fmla="*/ 1496951 h 4128571"/>
              <a:gd name="connsiteX2" fmla="*/ 3049525 w 3049525"/>
              <a:gd name="connsiteY2" fmla="*/ 4128571 h 4128571"/>
              <a:gd name="connsiteX3" fmla="*/ 0 w 3049525"/>
              <a:gd name="connsiteY3" fmla="*/ 2631620 h 41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525" h="4128571">
                <a:moveTo>
                  <a:pt x="0" y="0"/>
                </a:moveTo>
                <a:lnTo>
                  <a:pt x="3049525" y="1496951"/>
                </a:lnTo>
                <a:lnTo>
                  <a:pt x="3049525" y="4128571"/>
                </a:lnTo>
                <a:lnTo>
                  <a:pt x="0" y="2631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21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7187C6-9652-4160-98AC-A1EA5D268E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" y="2220681"/>
            <a:ext cx="2967122" cy="4241572"/>
          </a:xfrm>
          <a:custGeom>
            <a:avLst/>
            <a:gdLst>
              <a:gd name="connsiteX0" fmla="*/ 2967122 w 2967122"/>
              <a:gd name="connsiteY0" fmla="*/ 0 h 4241572"/>
              <a:gd name="connsiteX1" fmla="*/ 2952918 w 2967122"/>
              <a:gd name="connsiteY1" fmla="*/ 2536704 h 4241572"/>
              <a:gd name="connsiteX2" fmla="*/ 0 w 2967122"/>
              <a:gd name="connsiteY2" fmla="*/ 4241572 h 4241572"/>
              <a:gd name="connsiteX3" fmla="*/ 14203 w 2967122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2" h="4241572">
                <a:moveTo>
                  <a:pt x="2967122" y="0"/>
                </a:moveTo>
                <a:lnTo>
                  <a:pt x="2952918" y="2536704"/>
                </a:lnTo>
                <a:lnTo>
                  <a:pt x="0" y="4241572"/>
                </a:lnTo>
                <a:lnTo>
                  <a:pt x="14203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134838-AA9E-46A5-8681-DBD602A117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5838" y="475737"/>
            <a:ext cx="2967123" cy="4241572"/>
          </a:xfrm>
          <a:custGeom>
            <a:avLst/>
            <a:gdLst>
              <a:gd name="connsiteX0" fmla="*/ 2967123 w 2967123"/>
              <a:gd name="connsiteY0" fmla="*/ 0 h 4241572"/>
              <a:gd name="connsiteX1" fmla="*/ 2952920 w 2967123"/>
              <a:gd name="connsiteY1" fmla="*/ 2536704 h 4241572"/>
              <a:gd name="connsiteX2" fmla="*/ 0 w 2967123"/>
              <a:gd name="connsiteY2" fmla="*/ 4241572 h 4241572"/>
              <a:gd name="connsiteX3" fmla="*/ 14204 w 2967123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3" h="4241572">
                <a:moveTo>
                  <a:pt x="2967123" y="0"/>
                </a:moveTo>
                <a:lnTo>
                  <a:pt x="2952920" y="2536704"/>
                </a:lnTo>
                <a:lnTo>
                  <a:pt x="0" y="4241572"/>
                </a:lnTo>
                <a:lnTo>
                  <a:pt x="14204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55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B7187C6-9652-4160-98AC-A1EA5D268E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" y="2340997"/>
            <a:ext cx="2427816" cy="3470621"/>
          </a:xfrm>
          <a:custGeom>
            <a:avLst/>
            <a:gdLst>
              <a:gd name="connsiteX0" fmla="*/ 2967122 w 2967122"/>
              <a:gd name="connsiteY0" fmla="*/ 0 h 4241572"/>
              <a:gd name="connsiteX1" fmla="*/ 2952918 w 2967122"/>
              <a:gd name="connsiteY1" fmla="*/ 2536704 h 4241572"/>
              <a:gd name="connsiteX2" fmla="*/ 0 w 2967122"/>
              <a:gd name="connsiteY2" fmla="*/ 4241572 h 4241572"/>
              <a:gd name="connsiteX3" fmla="*/ 14203 w 2967122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2" h="4241572">
                <a:moveTo>
                  <a:pt x="2967122" y="0"/>
                </a:moveTo>
                <a:lnTo>
                  <a:pt x="2952918" y="2536704"/>
                </a:lnTo>
                <a:lnTo>
                  <a:pt x="0" y="4241572"/>
                </a:lnTo>
                <a:lnTo>
                  <a:pt x="14203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134838-AA9E-46A5-8681-DBD602A117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34575" y="836685"/>
            <a:ext cx="2427817" cy="3470621"/>
          </a:xfrm>
          <a:custGeom>
            <a:avLst/>
            <a:gdLst>
              <a:gd name="connsiteX0" fmla="*/ 2967123 w 2967123"/>
              <a:gd name="connsiteY0" fmla="*/ 0 h 4241572"/>
              <a:gd name="connsiteX1" fmla="*/ 2952920 w 2967123"/>
              <a:gd name="connsiteY1" fmla="*/ 2536704 h 4241572"/>
              <a:gd name="connsiteX2" fmla="*/ 0 w 2967123"/>
              <a:gd name="connsiteY2" fmla="*/ 4241572 h 4241572"/>
              <a:gd name="connsiteX3" fmla="*/ 14204 w 2967123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3" h="4241572">
                <a:moveTo>
                  <a:pt x="2967123" y="0"/>
                </a:moveTo>
                <a:lnTo>
                  <a:pt x="2952920" y="2536704"/>
                </a:lnTo>
                <a:lnTo>
                  <a:pt x="0" y="4241572"/>
                </a:lnTo>
                <a:lnTo>
                  <a:pt x="14204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E56360-3B71-41DB-8529-18442670AE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" y="4635018"/>
            <a:ext cx="2427816" cy="3470621"/>
          </a:xfrm>
          <a:custGeom>
            <a:avLst/>
            <a:gdLst>
              <a:gd name="connsiteX0" fmla="*/ 2967122 w 2967122"/>
              <a:gd name="connsiteY0" fmla="*/ 0 h 4241572"/>
              <a:gd name="connsiteX1" fmla="*/ 2952918 w 2967122"/>
              <a:gd name="connsiteY1" fmla="*/ 2536704 h 4241572"/>
              <a:gd name="connsiteX2" fmla="*/ 0 w 2967122"/>
              <a:gd name="connsiteY2" fmla="*/ 4241572 h 4241572"/>
              <a:gd name="connsiteX3" fmla="*/ 14203 w 2967122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2" h="4241572">
                <a:moveTo>
                  <a:pt x="2967122" y="0"/>
                </a:moveTo>
                <a:lnTo>
                  <a:pt x="2952918" y="2536704"/>
                </a:lnTo>
                <a:lnTo>
                  <a:pt x="0" y="4241572"/>
                </a:lnTo>
                <a:lnTo>
                  <a:pt x="14203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B3AB0F-6B20-4CEB-97B0-B743BE37ED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4575" y="3130706"/>
            <a:ext cx="2427817" cy="3470621"/>
          </a:xfrm>
          <a:custGeom>
            <a:avLst/>
            <a:gdLst>
              <a:gd name="connsiteX0" fmla="*/ 2967123 w 2967123"/>
              <a:gd name="connsiteY0" fmla="*/ 0 h 4241572"/>
              <a:gd name="connsiteX1" fmla="*/ 2952920 w 2967123"/>
              <a:gd name="connsiteY1" fmla="*/ 2536704 h 4241572"/>
              <a:gd name="connsiteX2" fmla="*/ 0 w 2967123"/>
              <a:gd name="connsiteY2" fmla="*/ 4241572 h 4241572"/>
              <a:gd name="connsiteX3" fmla="*/ 14204 w 2967123"/>
              <a:gd name="connsiteY3" fmla="*/ 1704868 h 42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7123" h="4241572">
                <a:moveTo>
                  <a:pt x="2967123" y="0"/>
                </a:moveTo>
                <a:lnTo>
                  <a:pt x="2952920" y="2536704"/>
                </a:lnTo>
                <a:lnTo>
                  <a:pt x="0" y="4241572"/>
                </a:lnTo>
                <a:lnTo>
                  <a:pt x="14204" y="17048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28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3E847D-9DB7-4207-9DDD-BAACF2CEEA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66" y="2530805"/>
            <a:ext cx="2952391" cy="4337856"/>
          </a:xfrm>
          <a:custGeom>
            <a:avLst/>
            <a:gdLst>
              <a:gd name="connsiteX0" fmla="*/ 2949406 w 2952391"/>
              <a:gd name="connsiteY0" fmla="*/ 0 h 4337856"/>
              <a:gd name="connsiteX1" fmla="*/ 2952391 w 2952391"/>
              <a:gd name="connsiteY1" fmla="*/ 2709263 h 4337856"/>
              <a:gd name="connsiteX2" fmla="*/ 2986 w 2952391"/>
              <a:gd name="connsiteY2" fmla="*/ 4337856 h 4337856"/>
              <a:gd name="connsiteX3" fmla="*/ 0 w 2952391"/>
              <a:gd name="connsiteY3" fmla="*/ 1628594 h 43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1" h="4337856">
                <a:moveTo>
                  <a:pt x="2949406" y="0"/>
                </a:moveTo>
                <a:lnTo>
                  <a:pt x="2952391" y="2709263"/>
                </a:lnTo>
                <a:lnTo>
                  <a:pt x="2986" y="4337856"/>
                </a:lnTo>
                <a:lnTo>
                  <a:pt x="0" y="16285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DB2E967-012F-4FBD-8158-E9775EB031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30527" y="810566"/>
            <a:ext cx="2952391" cy="4337856"/>
          </a:xfrm>
          <a:custGeom>
            <a:avLst/>
            <a:gdLst>
              <a:gd name="connsiteX0" fmla="*/ 2949406 w 2952391"/>
              <a:gd name="connsiteY0" fmla="*/ 0 h 4337856"/>
              <a:gd name="connsiteX1" fmla="*/ 2952391 w 2952391"/>
              <a:gd name="connsiteY1" fmla="*/ 2709262 h 4337856"/>
              <a:gd name="connsiteX2" fmla="*/ 2985 w 2952391"/>
              <a:gd name="connsiteY2" fmla="*/ 4337856 h 4337856"/>
              <a:gd name="connsiteX3" fmla="*/ 0 w 2952391"/>
              <a:gd name="connsiteY3" fmla="*/ 1628594 h 43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1" h="4337856">
                <a:moveTo>
                  <a:pt x="2949406" y="0"/>
                </a:moveTo>
                <a:lnTo>
                  <a:pt x="2952391" y="2709262"/>
                </a:lnTo>
                <a:lnTo>
                  <a:pt x="2985" y="4337856"/>
                </a:lnTo>
                <a:lnTo>
                  <a:pt x="0" y="16285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B21B97D-96D1-47CC-9763-07D536058E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7181" y="1812310"/>
            <a:ext cx="2952391" cy="4337856"/>
          </a:xfrm>
          <a:custGeom>
            <a:avLst/>
            <a:gdLst>
              <a:gd name="connsiteX0" fmla="*/ 2949405 w 2952391"/>
              <a:gd name="connsiteY0" fmla="*/ 0 h 4337856"/>
              <a:gd name="connsiteX1" fmla="*/ 2952391 w 2952391"/>
              <a:gd name="connsiteY1" fmla="*/ 2709263 h 4337856"/>
              <a:gd name="connsiteX2" fmla="*/ 2985 w 2952391"/>
              <a:gd name="connsiteY2" fmla="*/ 4337856 h 4337856"/>
              <a:gd name="connsiteX3" fmla="*/ 0 w 2952391"/>
              <a:gd name="connsiteY3" fmla="*/ 1628594 h 43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1" h="4337856">
                <a:moveTo>
                  <a:pt x="2949405" y="0"/>
                </a:moveTo>
                <a:lnTo>
                  <a:pt x="2952391" y="2709263"/>
                </a:lnTo>
                <a:lnTo>
                  <a:pt x="2985" y="4337856"/>
                </a:lnTo>
                <a:lnTo>
                  <a:pt x="0" y="16285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BF78EA1-5072-4EE2-B439-DEEC7E40F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61642" y="92067"/>
            <a:ext cx="2952391" cy="4337856"/>
          </a:xfrm>
          <a:custGeom>
            <a:avLst/>
            <a:gdLst>
              <a:gd name="connsiteX0" fmla="*/ 2949405 w 2952391"/>
              <a:gd name="connsiteY0" fmla="*/ 0 h 4337856"/>
              <a:gd name="connsiteX1" fmla="*/ 2952391 w 2952391"/>
              <a:gd name="connsiteY1" fmla="*/ 2709262 h 4337856"/>
              <a:gd name="connsiteX2" fmla="*/ 2986 w 2952391"/>
              <a:gd name="connsiteY2" fmla="*/ 4337856 h 4337856"/>
              <a:gd name="connsiteX3" fmla="*/ 0 w 2952391"/>
              <a:gd name="connsiteY3" fmla="*/ 1628594 h 433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391" h="4337856">
                <a:moveTo>
                  <a:pt x="2949405" y="0"/>
                </a:moveTo>
                <a:lnTo>
                  <a:pt x="2952391" y="2709262"/>
                </a:lnTo>
                <a:lnTo>
                  <a:pt x="2986" y="4337856"/>
                </a:lnTo>
                <a:lnTo>
                  <a:pt x="0" y="16285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81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9A902-ACC2-43F4-97F4-42460346AB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1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7573E2-666B-45CF-8234-5EEC863556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683326"/>
            <a:ext cx="12192000" cy="2431473"/>
          </a:xfrm>
          <a:custGeom>
            <a:avLst/>
            <a:gdLst>
              <a:gd name="connsiteX0" fmla="*/ 0 w 12192000"/>
              <a:gd name="connsiteY0" fmla="*/ 0 h 2431473"/>
              <a:gd name="connsiteX1" fmla="*/ 12192000 w 12192000"/>
              <a:gd name="connsiteY1" fmla="*/ 0 h 2431473"/>
              <a:gd name="connsiteX2" fmla="*/ 12192000 w 12192000"/>
              <a:gd name="connsiteY2" fmla="*/ 2431473 h 2431473"/>
              <a:gd name="connsiteX3" fmla="*/ 0 w 12192000"/>
              <a:gd name="connsiteY3" fmla="*/ 2431473 h 243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431473">
                <a:moveTo>
                  <a:pt x="0" y="0"/>
                </a:moveTo>
                <a:lnTo>
                  <a:pt x="12192000" y="0"/>
                </a:lnTo>
                <a:lnTo>
                  <a:pt x="12192000" y="2431473"/>
                </a:lnTo>
                <a:lnTo>
                  <a:pt x="0" y="24314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87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D3CC05A-5ECA-45EC-B673-E72C6089BD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448550" cy="6858000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5496BC7-50AF-47A3-9E13-05692D1BE7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3391" y="1544785"/>
            <a:ext cx="2011680" cy="3466126"/>
          </a:xfrm>
          <a:custGeom>
            <a:avLst/>
            <a:gdLst>
              <a:gd name="connsiteX0" fmla="*/ 0 w 2011680"/>
              <a:gd name="connsiteY0" fmla="*/ 0 h 3466126"/>
              <a:gd name="connsiteX1" fmla="*/ 2011680 w 2011680"/>
              <a:gd name="connsiteY1" fmla="*/ 0 h 3466126"/>
              <a:gd name="connsiteX2" fmla="*/ 2011680 w 2011680"/>
              <a:gd name="connsiteY2" fmla="*/ 3466126 h 3466126"/>
              <a:gd name="connsiteX3" fmla="*/ 0 w 2011680"/>
              <a:gd name="connsiteY3" fmla="*/ 3466126 h 346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1680" h="3466126">
                <a:moveTo>
                  <a:pt x="0" y="0"/>
                </a:moveTo>
                <a:lnTo>
                  <a:pt x="2011680" y="0"/>
                </a:lnTo>
                <a:lnTo>
                  <a:pt x="2011680" y="3466126"/>
                </a:lnTo>
                <a:lnTo>
                  <a:pt x="0" y="34661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D543EB4-0974-4A63-B156-FC5267E284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73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8B49D7-5F03-4EE2-AF09-13376F3CA9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992" y="614454"/>
            <a:ext cx="4119735" cy="5575412"/>
          </a:xfrm>
          <a:custGeom>
            <a:avLst/>
            <a:gdLst>
              <a:gd name="connsiteX0" fmla="*/ 3161270 w 4119735"/>
              <a:gd name="connsiteY0" fmla="*/ 4336987 h 5575412"/>
              <a:gd name="connsiteX1" fmla="*/ 3412337 w 4119735"/>
              <a:gd name="connsiteY1" fmla="*/ 4588054 h 5575412"/>
              <a:gd name="connsiteX2" fmla="*/ 3161270 w 4119735"/>
              <a:gd name="connsiteY2" fmla="*/ 4839121 h 5575412"/>
              <a:gd name="connsiteX3" fmla="*/ 2910202 w 4119735"/>
              <a:gd name="connsiteY3" fmla="*/ 4588054 h 5575412"/>
              <a:gd name="connsiteX4" fmla="*/ 3161270 w 4119735"/>
              <a:gd name="connsiteY4" fmla="*/ 4336987 h 5575412"/>
              <a:gd name="connsiteX5" fmla="*/ 3777171 w 4119735"/>
              <a:gd name="connsiteY5" fmla="*/ 3852837 h 5575412"/>
              <a:gd name="connsiteX6" fmla="*/ 3936742 w 4119735"/>
              <a:gd name="connsiteY6" fmla="*/ 4012407 h 5575412"/>
              <a:gd name="connsiteX7" fmla="*/ 3777171 w 4119735"/>
              <a:gd name="connsiteY7" fmla="*/ 4171978 h 5575412"/>
              <a:gd name="connsiteX8" fmla="*/ 3617601 w 4119735"/>
              <a:gd name="connsiteY8" fmla="*/ 4012407 h 5575412"/>
              <a:gd name="connsiteX9" fmla="*/ 3777171 w 4119735"/>
              <a:gd name="connsiteY9" fmla="*/ 3852837 h 5575412"/>
              <a:gd name="connsiteX10" fmla="*/ 3868668 w 4119735"/>
              <a:gd name="connsiteY10" fmla="*/ 2930259 h 5575412"/>
              <a:gd name="connsiteX11" fmla="*/ 4119735 w 4119735"/>
              <a:gd name="connsiteY11" fmla="*/ 3181326 h 5575412"/>
              <a:gd name="connsiteX12" fmla="*/ 3868668 w 4119735"/>
              <a:gd name="connsiteY12" fmla="*/ 3432393 h 5575412"/>
              <a:gd name="connsiteX13" fmla="*/ 3617601 w 4119735"/>
              <a:gd name="connsiteY13" fmla="*/ 3181326 h 5575412"/>
              <a:gd name="connsiteX14" fmla="*/ 3868668 w 4119735"/>
              <a:gd name="connsiteY14" fmla="*/ 2930259 h 5575412"/>
              <a:gd name="connsiteX15" fmla="*/ 216834 w 4119735"/>
              <a:gd name="connsiteY15" fmla="*/ 2833951 h 5575412"/>
              <a:gd name="connsiteX16" fmla="*/ 433667 w 4119735"/>
              <a:gd name="connsiteY16" fmla="*/ 3050785 h 5575412"/>
              <a:gd name="connsiteX17" fmla="*/ 433667 w 4119735"/>
              <a:gd name="connsiteY17" fmla="*/ 4330089 h 5575412"/>
              <a:gd name="connsiteX18" fmla="*/ 216834 w 4119735"/>
              <a:gd name="connsiteY18" fmla="*/ 4546922 h 5575412"/>
              <a:gd name="connsiteX19" fmla="*/ 0 w 4119735"/>
              <a:gd name="connsiteY19" fmla="*/ 4330089 h 5575412"/>
              <a:gd name="connsiteX20" fmla="*/ 0 w 4119735"/>
              <a:gd name="connsiteY20" fmla="*/ 3050785 h 5575412"/>
              <a:gd name="connsiteX21" fmla="*/ 216834 w 4119735"/>
              <a:gd name="connsiteY21" fmla="*/ 2833951 h 5575412"/>
              <a:gd name="connsiteX22" fmla="*/ 251067 w 4119735"/>
              <a:gd name="connsiteY22" fmla="*/ 2143019 h 5575412"/>
              <a:gd name="connsiteX23" fmla="*/ 502134 w 4119735"/>
              <a:gd name="connsiteY23" fmla="*/ 2394086 h 5575412"/>
              <a:gd name="connsiteX24" fmla="*/ 251067 w 4119735"/>
              <a:gd name="connsiteY24" fmla="*/ 2645154 h 5575412"/>
              <a:gd name="connsiteX25" fmla="*/ 0 w 4119735"/>
              <a:gd name="connsiteY25" fmla="*/ 2394086 h 5575412"/>
              <a:gd name="connsiteX26" fmla="*/ 251067 w 4119735"/>
              <a:gd name="connsiteY26" fmla="*/ 2143019 h 5575412"/>
              <a:gd name="connsiteX27" fmla="*/ 342564 w 4119735"/>
              <a:gd name="connsiteY27" fmla="*/ 1403435 h 5575412"/>
              <a:gd name="connsiteX28" fmla="*/ 502134 w 4119735"/>
              <a:gd name="connsiteY28" fmla="*/ 1563005 h 5575412"/>
              <a:gd name="connsiteX29" fmla="*/ 342564 w 4119735"/>
              <a:gd name="connsiteY29" fmla="*/ 1722575 h 5575412"/>
              <a:gd name="connsiteX30" fmla="*/ 182993 w 4119735"/>
              <a:gd name="connsiteY30" fmla="*/ 1563005 h 5575412"/>
              <a:gd name="connsiteX31" fmla="*/ 342564 w 4119735"/>
              <a:gd name="connsiteY31" fmla="*/ 1403435 h 5575412"/>
              <a:gd name="connsiteX32" fmla="*/ 3902901 w 4119735"/>
              <a:gd name="connsiteY32" fmla="*/ 1074736 h 5575412"/>
              <a:gd name="connsiteX33" fmla="*/ 4119735 w 4119735"/>
              <a:gd name="connsiteY33" fmla="*/ 1291569 h 5575412"/>
              <a:gd name="connsiteX34" fmla="*/ 4119735 w 4119735"/>
              <a:gd name="connsiteY34" fmla="*/ 2570873 h 5575412"/>
              <a:gd name="connsiteX35" fmla="*/ 3902901 w 4119735"/>
              <a:gd name="connsiteY35" fmla="*/ 2787707 h 5575412"/>
              <a:gd name="connsiteX36" fmla="*/ 3686068 w 4119735"/>
              <a:gd name="connsiteY36" fmla="*/ 2570873 h 5575412"/>
              <a:gd name="connsiteX37" fmla="*/ 3686068 w 4119735"/>
              <a:gd name="connsiteY37" fmla="*/ 1291569 h 5575412"/>
              <a:gd name="connsiteX38" fmla="*/ 3902901 w 4119735"/>
              <a:gd name="connsiteY38" fmla="*/ 1074736 h 5575412"/>
              <a:gd name="connsiteX39" fmla="*/ 958465 w 4119735"/>
              <a:gd name="connsiteY39" fmla="*/ 736292 h 5575412"/>
              <a:gd name="connsiteX40" fmla="*/ 1209533 w 4119735"/>
              <a:gd name="connsiteY40" fmla="*/ 987359 h 5575412"/>
              <a:gd name="connsiteX41" fmla="*/ 958465 w 4119735"/>
              <a:gd name="connsiteY41" fmla="*/ 1238426 h 5575412"/>
              <a:gd name="connsiteX42" fmla="*/ 707399 w 4119735"/>
              <a:gd name="connsiteY42" fmla="*/ 987359 h 5575412"/>
              <a:gd name="connsiteX43" fmla="*/ 958465 w 4119735"/>
              <a:gd name="connsiteY43" fmla="*/ 736292 h 5575412"/>
              <a:gd name="connsiteX44" fmla="*/ 3092794 w 4119735"/>
              <a:gd name="connsiteY44" fmla="*/ 0 h 5575412"/>
              <a:gd name="connsiteX45" fmla="*/ 3092794 w 4119735"/>
              <a:gd name="connsiteY45" fmla="*/ 4 h 5575412"/>
              <a:gd name="connsiteX46" fmla="*/ 3447573 w 4119735"/>
              <a:gd name="connsiteY46" fmla="*/ 354783 h 5575412"/>
              <a:gd name="connsiteX47" fmla="*/ 3447573 w 4119735"/>
              <a:gd name="connsiteY47" fmla="*/ 1815006 h 5575412"/>
              <a:gd name="connsiteX48" fmla="*/ 3447573 w 4119735"/>
              <a:gd name="connsiteY48" fmla="*/ 2405911 h 5575412"/>
              <a:gd name="connsiteX49" fmla="*/ 3447573 w 4119735"/>
              <a:gd name="connsiteY49" fmla="*/ 2787706 h 5575412"/>
              <a:gd name="connsiteX50" fmla="*/ 1771246 w 4119735"/>
              <a:gd name="connsiteY50" fmla="*/ 2787706 h 5575412"/>
              <a:gd name="connsiteX51" fmla="*/ 1771246 w 4119735"/>
              <a:gd name="connsiteY51" fmla="*/ 2787707 h 5575412"/>
              <a:gd name="connsiteX52" fmla="*/ 3444609 w 4119735"/>
              <a:gd name="connsiteY52" fmla="*/ 2787707 h 5575412"/>
              <a:gd name="connsiteX53" fmla="*/ 3444609 w 4119735"/>
              <a:gd name="connsiteY53" fmla="*/ 3169501 h 5575412"/>
              <a:gd name="connsiteX54" fmla="*/ 3444609 w 4119735"/>
              <a:gd name="connsiteY54" fmla="*/ 3760406 h 5575412"/>
              <a:gd name="connsiteX55" fmla="*/ 3444605 w 4119735"/>
              <a:gd name="connsiteY55" fmla="*/ 3760406 h 5575412"/>
              <a:gd name="connsiteX56" fmla="*/ 3444605 w 4119735"/>
              <a:gd name="connsiteY56" fmla="*/ 3884928 h 5575412"/>
              <a:gd name="connsiteX57" fmla="*/ 3089826 w 4119735"/>
              <a:gd name="connsiteY57" fmla="*/ 4239711 h 5575412"/>
              <a:gd name="connsiteX58" fmla="*/ 3089830 w 4119735"/>
              <a:gd name="connsiteY58" fmla="*/ 4239707 h 5575412"/>
              <a:gd name="connsiteX59" fmla="*/ 2838962 w 4119735"/>
              <a:gd name="connsiteY59" fmla="*/ 4135795 h 5575412"/>
              <a:gd name="connsiteX60" fmla="*/ 2772636 w 4119735"/>
              <a:gd name="connsiteY60" fmla="*/ 4037422 h 5575412"/>
              <a:gd name="connsiteX61" fmla="*/ 2772636 w 4119735"/>
              <a:gd name="connsiteY61" fmla="*/ 4815339 h 5575412"/>
              <a:gd name="connsiteX62" fmla="*/ 2417857 w 4119735"/>
              <a:gd name="connsiteY62" fmla="*/ 5170123 h 5575412"/>
              <a:gd name="connsiteX63" fmla="*/ 2417862 w 4119735"/>
              <a:gd name="connsiteY63" fmla="*/ 5170118 h 5575412"/>
              <a:gd name="connsiteX64" fmla="*/ 2063083 w 4119735"/>
              <a:gd name="connsiteY64" fmla="*/ 4815339 h 5575412"/>
              <a:gd name="connsiteX65" fmla="*/ 2063083 w 4119735"/>
              <a:gd name="connsiteY65" fmla="*/ 4603883 h 5575412"/>
              <a:gd name="connsiteX66" fmla="*/ 1708304 w 4119735"/>
              <a:gd name="connsiteY66" fmla="*/ 4958662 h 5575412"/>
              <a:gd name="connsiteX67" fmla="*/ 1708304 w 4119735"/>
              <a:gd name="connsiteY67" fmla="*/ 4958658 h 5575412"/>
              <a:gd name="connsiteX68" fmla="*/ 1457436 w 4119735"/>
              <a:gd name="connsiteY68" fmla="*/ 4854747 h 5575412"/>
              <a:gd name="connsiteX69" fmla="*/ 1381719 w 4119735"/>
              <a:gd name="connsiteY69" fmla="*/ 4742440 h 5575412"/>
              <a:gd name="connsiteX70" fmla="*/ 1381719 w 4119735"/>
              <a:gd name="connsiteY70" fmla="*/ 5220633 h 5575412"/>
              <a:gd name="connsiteX71" fmla="*/ 1026940 w 4119735"/>
              <a:gd name="connsiteY71" fmla="*/ 5575412 h 5575412"/>
              <a:gd name="connsiteX72" fmla="*/ 1026940 w 4119735"/>
              <a:gd name="connsiteY72" fmla="*/ 5575408 h 5575412"/>
              <a:gd name="connsiteX73" fmla="*/ 672161 w 4119735"/>
              <a:gd name="connsiteY73" fmla="*/ 5220629 h 5575412"/>
              <a:gd name="connsiteX74" fmla="*/ 672161 w 4119735"/>
              <a:gd name="connsiteY74" fmla="*/ 3760406 h 5575412"/>
              <a:gd name="connsiteX75" fmla="*/ 672161 w 4119735"/>
              <a:gd name="connsiteY75" fmla="*/ 3169501 h 5575412"/>
              <a:gd name="connsiteX76" fmla="*/ 672161 w 4119735"/>
              <a:gd name="connsiteY76" fmla="*/ 2787707 h 5575412"/>
              <a:gd name="connsiteX77" fmla="*/ 1460096 w 4119735"/>
              <a:gd name="connsiteY77" fmla="*/ 2787707 h 5575412"/>
              <a:gd name="connsiteX78" fmla="*/ 1460096 w 4119735"/>
              <a:gd name="connsiteY78" fmla="*/ 2787706 h 5575412"/>
              <a:gd name="connsiteX79" fmla="*/ 675127 w 4119735"/>
              <a:gd name="connsiteY79" fmla="*/ 2787706 h 5575412"/>
              <a:gd name="connsiteX80" fmla="*/ 675127 w 4119735"/>
              <a:gd name="connsiteY80" fmla="*/ 2405911 h 5575412"/>
              <a:gd name="connsiteX81" fmla="*/ 675127 w 4119735"/>
              <a:gd name="connsiteY81" fmla="*/ 1815006 h 5575412"/>
              <a:gd name="connsiteX82" fmla="*/ 675131 w 4119735"/>
              <a:gd name="connsiteY82" fmla="*/ 1815006 h 5575412"/>
              <a:gd name="connsiteX83" fmla="*/ 675131 w 4119735"/>
              <a:gd name="connsiteY83" fmla="*/ 1690484 h 5575412"/>
              <a:gd name="connsiteX84" fmla="*/ 1029910 w 4119735"/>
              <a:gd name="connsiteY84" fmla="*/ 1335701 h 5575412"/>
              <a:gd name="connsiteX85" fmla="*/ 1029904 w 4119735"/>
              <a:gd name="connsiteY85" fmla="*/ 1335705 h 5575412"/>
              <a:gd name="connsiteX86" fmla="*/ 1280772 w 4119735"/>
              <a:gd name="connsiteY86" fmla="*/ 1439617 h 5575412"/>
              <a:gd name="connsiteX87" fmla="*/ 1347100 w 4119735"/>
              <a:gd name="connsiteY87" fmla="*/ 1537990 h 5575412"/>
              <a:gd name="connsiteX88" fmla="*/ 1347100 w 4119735"/>
              <a:gd name="connsiteY88" fmla="*/ 760073 h 5575412"/>
              <a:gd name="connsiteX89" fmla="*/ 1701879 w 4119735"/>
              <a:gd name="connsiteY89" fmla="*/ 405290 h 5575412"/>
              <a:gd name="connsiteX90" fmla="*/ 1701875 w 4119735"/>
              <a:gd name="connsiteY90" fmla="*/ 405294 h 5575412"/>
              <a:gd name="connsiteX91" fmla="*/ 2056653 w 4119735"/>
              <a:gd name="connsiteY91" fmla="*/ 760073 h 5575412"/>
              <a:gd name="connsiteX92" fmla="*/ 2056653 w 4119735"/>
              <a:gd name="connsiteY92" fmla="*/ 971529 h 5575412"/>
              <a:gd name="connsiteX93" fmla="*/ 2411432 w 4119735"/>
              <a:gd name="connsiteY93" fmla="*/ 616750 h 5575412"/>
              <a:gd name="connsiteX94" fmla="*/ 2411432 w 4119735"/>
              <a:gd name="connsiteY94" fmla="*/ 616754 h 5575412"/>
              <a:gd name="connsiteX95" fmla="*/ 2662299 w 4119735"/>
              <a:gd name="connsiteY95" fmla="*/ 720665 h 5575412"/>
              <a:gd name="connsiteX96" fmla="*/ 2738016 w 4119735"/>
              <a:gd name="connsiteY96" fmla="*/ 832973 h 5575412"/>
              <a:gd name="connsiteX97" fmla="*/ 2738016 w 4119735"/>
              <a:gd name="connsiteY97" fmla="*/ 354779 h 5575412"/>
              <a:gd name="connsiteX98" fmla="*/ 3092794 w 4119735"/>
              <a:gd name="connsiteY98" fmla="*/ 0 h 557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119735" h="5575412">
                <a:moveTo>
                  <a:pt x="3161270" y="4336987"/>
                </a:moveTo>
                <a:cubicBezTo>
                  <a:pt x="3299930" y="4336987"/>
                  <a:pt x="3412337" y="4449393"/>
                  <a:pt x="3412337" y="4588054"/>
                </a:cubicBezTo>
                <a:cubicBezTo>
                  <a:pt x="3412337" y="4726714"/>
                  <a:pt x="3299930" y="4839121"/>
                  <a:pt x="3161270" y="4839121"/>
                </a:cubicBezTo>
                <a:cubicBezTo>
                  <a:pt x="3022610" y="4839121"/>
                  <a:pt x="2910202" y="4726714"/>
                  <a:pt x="2910202" y="4588054"/>
                </a:cubicBezTo>
                <a:cubicBezTo>
                  <a:pt x="2910202" y="4449393"/>
                  <a:pt x="3022610" y="4336987"/>
                  <a:pt x="3161270" y="4336987"/>
                </a:cubicBezTo>
                <a:close/>
                <a:moveTo>
                  <a:pt x="3777171" y="3852837"/>
                </a:moveTo>
                <a:cubicBezTo>
                  <a:pt x="3865298" y="3852837"/>
                  <a:pt x="3936742" y="3924281"/>
                  <a:pt x="3936742" y="4012407"/>
                </a:cubicBezTo>
                <a:cubicBezTo>
                  <a:pt x="3936742" y="4100534"/>
                  <a:pt x="3865298" y="4171978"/>
                  <a:pt x="3777171" y="4171978"/>
                </a:cubicBezTo>
                <a:cubicBezTo>
                  <a:pt x="3689045" y="4171978"/>
                  <a:pt x="3617601" y="4100534"/>
                  <a:pt x="3617601" y="4012407"/>
                </a:cubicBezTo>
                <a:cubicBezTo>
                  <a:pt x="3617601" y="3924281"/>
                  <a:pt x="3689045" y="3852837"/>
                  <a:pt x="3777171" y="3852837"/>
                </a:cubicBezTo>
                <a:close/>
                <a:moveTo>
                  <a:pt x="3868668" y="2930259"/>
                </a:moveTo>
                <a:cubicBezTo>
                  <a:pt x="4007329" y="2930259"/>
                  <a:pt x="4119735" y="3042666"/>
                  <a:pt x="4119735" y="3181326"/>
                </a:cubicBezTo>
                <a:cubicBezTo>
                  <a:pt x="4119735" y="3319986"/>
                  <a:pt x="4007329" y="3432393"/>
                  <a:pt x="3868668" y="3432393"/>
                </a:cubicBezTo>
                <a:cubicBezTo>
                  <a:pt x="3730008" y="3432393"/>
                  <a:pt x="3617601" y="3319986"/>
                  <a:pt x="3617601" y="3181326"/>
                </a:cubicBezTo>
                <a:cubicBezTo>
                  <a:pt x="3617601" y="3042666"/>
                  <a:pt x="3730008" y="2930259"/>
                  <a:pt x="3868668" y="2930259"/>
                </a:cubicBezTo>
                <a:close/>
                <a:moveTo>
                  <a:pt x="216834" y="2833951"/>
                </a:moveTo>
                <a:cubicBezTo>
                  <a:pt x="336588" y="2833951"/>
                  <a:pt x="433667" y="2931031"/>
                  <a:pt x="433667" y="3050785"/>
                </a:cubicBezTo>
                <a:lnTo>
                  <a:pt x="433667" y="4330089"/>
                </a:lnTo>
                <a:cubicBezTo>
                  <a:pt x="433667" y="4449843"/>
                  <a:pt x="336588" y="4546922"/>
                  <a:pt x="216834" y="4546922"/>
                </a:cubicBezTo>
                <a:cubicBezTo>
                  <a:pt x="97079" y="4546922"/>
                  <a:pt x="0" y="4449843"/>
                  <a:pt x="0" y="4330089"/>
                </a:cubicBezTo>
                <a:lnTo>
                  <a:pt x="0" y="3050785"/>
                </a:lnTo>
                <a:cubicBezTo>
                  <a:pt x="0" y="2931031"/>
                  <a:pt x="97079" y="2833951"/>
                  <a:pt x="216834" y="2833951"/>
                </a:cubicBezTo>
                <a:close/>
                <a:moveTo>
                  <a:pt x="251067" y="2143019"/>
                </a:moveTo>
                <a:cubicBezTo>
                  <a:pt x="389727" y="2143019"/>
                  <a:pt x="502134" y="2255426"/>
                  <a:pt x="502134" y="2394086"/>
                </a:cubicBezTo>
                <a:cubicBezTo>
                  <a:pt x="502134" y="2532746"/>
                  <a:pt x="389727" y="2645154"/>
                  <a:pt x="251067" y="2645154"/>
                </a:cubicBezTo>
                <a:cubicBezTo>
                  <a:pt x="112407" y="2645154"/>
                  <a:pt x="0" y="2532746"/>
                  <a:pt x="0" y="2394086"/>
                </a:cubicBezTo>
                <a:cubicBezTo>
                  <a:pt x="0" y="2255426"/>
                  <a:pt x="112407" y="2143019"/>
                  <a:pt x="251067" y="2143019"/>
                </a:cubicBezTo>
                <a:close/>
                <a:moveTo>
                  <a:pt x="342564" y="1403435"/>
                </a:moveTo>
                <a:cubicBezTo>
                  <a:pt x="430690" y="1403435"/>
                  <a:pt x="502134" y="1474879"/>
                  <a:pt x="502134" y="1563005"/>
                </a:cubicBezTo>
                <a:cubicBezTo>
                  <a:pt x="502134" y="1651131"/>
                  <a:pt x="430690" y="1722575"/>
                  <a:pt x="342564" y="1722575"/>
                </a:cubicBezTo>
                <a:cubicBezTo>
                  <a:pt x="254437" y="1722575"/>
                  <a:pt x="182993" y="1651131"/>
                  <a:pt x="182993" y="1563005"/>
                </a:cubicBezTo>
                <a:cubicBezTo>
                  <a:pt x="182993" y="1474879"/>
                  <a:pt x="254437" y="1403435"/>
                  <a:pt x="342564" y="1403435"/>
                </a:cubicBezTo>
                <a:close/>
                <a:moveTo>
                  <a:pt x="3902901" y="1074736"/>
                </a:moveTo>
                <a:cubicBezTo>
                  <a:pt x="4022656" y="1074736"/>
                  <a:pt x="4119735" y="1171815"/>
                  <a:pt x="4119735" y="1291569"/>
                </a:cubicBezTo>
                <a:lnTo>
                  <a:pt x="4119735" y="2570873"/>
                </a:lnTo>
                <a:cubicBezTo>
                  <a:pt x="4119735" y="2690627"/>
                  <a:pt x="4022656" y="2787707"/>
                  <a:pt x="3902901" y="2787707"/>
                </a:cubicBezTo>
                <a:cubicBezTo>
                  <a:pt x="3783147" y="2787707"/>
                  <a:pt x="3686068" y="2690627"/>
                  <a:pt x="3686068" y="2570873"/>
                </a:cubicBezTo>
                <a:lnTo>
                  <a:pt x="3686068" y="1291569"/>
                </a:lnTo>
                <a:cubicBezTo>
                  <a:pt x="3686068" y="1171815"/>
                  <a:pt x="3783147" y="1074736"/>
                  <a:pt x="3902901" y="1074736"/>
                </a:cubicBezTo>
                <a:close/>
                <a:moveTo>
                  <a:pt x="958465" y="736292"/>
                </a:moveTo>
                <a:cubicBezTo>
                  <a:pt x="1097125" y="736292"/>
                  <a:pt x="1209533" y="848699"/>
                  <a:pt x="1209533" y="987359"/>
                </a:cubicBezTo>
                <a:cubicBezTo>
                  <a:pt x="1209533" y="1126019"/>
                  <a:pt x="1097125" y="1238426"/>
                  <a:pt x="958465" y="1238426"/>
                </a:cubicBezTo>
                <a:cubicBezTo>
                  <a:pt x="819805" y="1238426"/>
                  <a:pt x="707399" y="1126019"/>
                  <a:pt x="707399" y="987359"/>
                </a:cubicBezTo>
                <a:cubicBezTo>
                  <a:pt x="707399" y="848699"/>
                  <a:pt x="819805" y="736292"/>
                  <a:pt x="958465" y="736292"/>
                </a:cubicBezTo>
                <a:close/>
                <a:moveTo>
                  <a:pt x="3092794" y="0"/>
                </a:moveTo>
                <a:lnTo>
                  <a:pt x="3092794" y="4"/>
                </a:lnTo>
                <a:cubicBezTo>
                  <a:pt x="3288733" y="4"/>
                  <a:pt x="3447573" y="158840"/>
                  <a:pt x="3447573" y="354783"/>
                </a:cubicBezTo>
                <a:lnTo>
                  <a:pt x="3447573" y="1815006"/>
                </a:lnTo>
                <a:lnTo>
                  <a:pt x="3447573" y="2405911"/>
                </a:lnTo>
                <a:lnTo>
                  <a:pt x="3447573" y="2787706"/>
                </a:lnTo>
                <a:lnTo>
                  <a:pt x="1771246" y="2787706"/>
                </a:lnTo>
                <a:lnTo>
                  <a:pt x="1771246" y="2787707"/>
                </a:lnTo>
                <a:lnTo>
                  <a:pt x="3444609" y="2787707"/>
                </a:lnTo>
                <a:lnTo>
                  <a:pt x="3444609" y="3169501"/>
                </a:lnTo>
                <a:lnTo>
                  <a:pt x="3444609" y="3760406"/>
                </a:lnTo>
                <a:lnTo>
                  <a:pt x="3444605" y="3760406"/>
                </a:lnTo>
                <a:lnTo>
                  <a:pt x="3444605" y="3884928"/>
                </a:lnTo>
                <a:cubicBezTo>
                  <a:pt x="3444605" y="4080871"/>
                  <a:pt x="3285769" y="4239711"/>
                  <a:pt x="3089826" y="4239711"/>
                </a:cubicBezTo>
                <a:lnTo>
                  <a:pt x="3089830" y="4239707"/>
                </a:lnTo>
                <a:cubicBezTo>
                  <a:pt x="2991861" y="4239707"/>
                  <a:pt x="2903162" y="4199995"/>
                  <a:pt x="2838962" y="4135795"/>
                </a:cubicBezTo>
                <a:lnTo>
                  <a:pt x="2772636" y="4037422"/>
                </a:lnTo>
                <a:lnTo>
                  <a:pt x="2772636" y="4815339"/>
                </a:lnTo>
                <a:cubicBezTo>
                  <a:pt x="2772636" y="5011283"/>
                  <a:pt x="2613800" y="5170123"/>
                  <a:pt x="2417857" y="5170123"/>
                </a:cubicBezTo>
                <a:lnTo>
                  <a:pt x="2417862" y="5170118"/>
                </a:lnTo>
                <a:cubicBezTo>
                  <a:pt x="2221918" y="5170118"/>
                  <a:pt x="2063083" y="5011278"/>
                  <a:pt x="2063083" y="4815339"/>
                </a:cubicBezTo>
                <a:lnTo>
                  <a:pt x="2063083" y="4603883"/>
                </a:lnTo>
                <a:cubicBezTo>
                  <a:pt x="2063083" y="4799822"/>
                  <a:pt x="1904243" y="4958662"/>
                  <a:pt x="1708304" y="4958662"/>
                </a:cubicBezTo>
                <a:lnTo>
                  <a:pt x="1708304" y="4958658"/>
                </a:lnTo>
                <a:cubicBezTo>
                  <a:pt x="1610335" y="4958658"/>
                  <a:pt x="1521641" y="4918947"/>
                  <a:pt x="1457436" y="4854747"/>
                </a:cubicBezTo>
                <a:lnTo>
                  <a:pt x="1381719" y="4742440"/>
                </a:lnTo>
                <a:lnTo>
                  <a:pt x="1381719" y="5220633"/>
                </a:lnTo>
                <a:cubicBezTo>
                  <a:pt x="1381719" y="5416572"/>
                  <a:pt x="1222879" y="5575412"/>
                  <a:pt x="1026940" y="5575412"/>
                </a:cubicBezTo>
                <a:lnTo>
                  <a:pt x="1026940" y="5575408"/>
                </a:lnTo>
                <a:cubicBezTo>
                  <a:pt x="831002" y="5575408"/>
                  <a:pt x="672161" y="5416572"/>
                  <a:pt x="672161" y="5220629"/>
                </a:cubicBezTo>
                <a:lnTo>
                  <a:pt x="672161" y="3760406"/>
                </a:lnTo>
                <a:lnTo>
                  <a:pt x="672161" y="3169501"/>
                </a:lnTo>
                <a:lnTo>
                  <a:pt x="672161" y="2787707"/>
                </a:lnTo>
                <a:lnTo>
                  <a:pt x="1460096" y="2787707"/>
                </a:lnTo>
                <a:lnTo>
                  <a:pt x="1460096" y="2787706"/>
                </a:lnTo>
                <a:lnTo>
                  <a:pt x="675127" y="2787706"/>
                </a:lnTo>
                <a:lnTo>
                  <a:pt x="675127" y="2405911"/>
                </a:lnTo>
                <a:lnTo>
                  <a:pt x="675127" y="1815006"/>
                </a:lnTo>
                <a:lnTo>
                  <a:pt x="675131" y="1815006"/>
                </a:lnTo>
                <a:lnTo>
                  <a:pt x="675131" y="1690484"/>
                </a:lnTo>
                <a:cubicBezTo>
                  <a:pt x="675131" y="1494541"/>
                  <a:pt x="833967" y="1335701"/>
                  <a:pt x="1029910" y="1335701"/>
                </a:cubicBezTo>
                <a:lnTo>
                  <a:pt x="1029904" y="1335705"/>
                </a:lnTo>
                <a:cubicBezTo>
                  <a:pt x="1127875" y="1335705"/>
                  <a:pt x="1216572" y="1375417"/>
                  <a:pt x="1280772" y="1439617"/>
                </a:cubicBezTo>
                <a:lnTo>
                  <a:pt x="1347100" y="1537990"/>
                </a:lnTo>
                <a:lnTo>
                  <a:pt x="1347100" y="760073"/>
                </a:lnTo>
                <a:cubicBezTo>
                  <a:pt x="1347100" y="564130"/>
                  <a:pt x="1505936" y="405290"/>
                  <a:pt x="1701879" y="405290"/>
                </a:cubicBezTo>
                <a:lnTo>
                  <a:pt x="1701875" y="405294"/>
                </a:lnTo>
                <a:cubicBezTo>
                  <a:pt x="1897818" y="405294"/>
                  <a:pt x="2056653" y="564134"/>
                  <a:pt x="2056653" y="760073"/>
                </a:cubicBezTo>
                <a:lnTo>
                  <a:pt x="2056653" y="971529"/>
                </a:lnTo>
                <a:cubicBezTo>
                  <a:pt x="2056653" y="775590"/>
                  <a:pt x="2215494" y="616750"/>
                  <a:pt x="2411432" y="616750"/>
                </a:cubicBezTo>
                <a:lnTo>
                  <a:pt x="2411432" y="616754"/>
                </a:lnTo>
                <a:cubicBezTo>
                  <a:pt x="2509402" y="616754"/>
                  <a:pt x="2598095" y="656466"/>
                  <a:pt x="2662299" y="720665"/>
                </a:cubicBezTo>
                <a:lnTo>
                  <a:pt x="2738016" y="832973"/>
                </a:lnTo>
                <a:lnTo>
                  <a:pt x="2738016" y="354779"/>
                </a:lnTo>
                <a:cubicBezTo>
                  <a:pt x="2738016" y="158840"/>
                  <a:pt x="2896856" y="0"/>
                  <a:pt x="30927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76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88E36C-FBBF-4935-8A9B-A0DB6FC193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278" y="-1412166"/>
            <a:ext cx="11416835" cy="7077572"/>
          </a:xfrm>
          <a:custGeom>
            <a:avLst/>
            <a:gdLst>
              <a:gd name="connsiteX0" fmla="*/ 5702271 w 11416835"/>
              <a:gd name="connsiteY0" fmla="*/ 4320297 h 7077572"/>
              <a:gd name="connsiteX1" fmla="*/ 7080908 w 11416835"/>
              <a:gd name="connsiteY1" fmla="*/ 5698935 h 7077572"/>
              <a:gd name="connsiteX2" fmla="*/ 5702271 w 11416835"/>
              <a:gd name="connsiteY2" fmla="*/ 7077572 h 7077572"/>
              <a:gd name="connsiteX3" fmla="*/ 4323633 w 11416835"/>
              <a:gd name="connsiteY3" fmla="*/ 5698935 h 7077572"/>
              <a:gd name="connsiteX4" fmla="*/ 7152300 w 11416835"/>
              <a:gd name="connsiteY4" fmla="*/ 2886772 h 7077572"/>
              <a:gd name="connsiteX5" fmla="*/ 8530937 w 11416835"/>
              <a:gd name="connsiteY5" fmla="*/ 4265409 h 7077572"/>
              <a:gd name="connsiteX6" fmla="*/ 7152300 w 11416835"/>
              <a:gd name="connsiteY6" fmla="*/ 5644046 h 7077572"/>
              <a:gd name="connsiteX7" fmla="*/ 5773662 w 11416835"/>
              <a:gd name="connsiteY7" fmla="*/ 4265409 h 7077572"/>
              <a:gd name="connsiteX8" fmla="*/ 4252242 w 11416835"/>
              <a:gd name="connsiteY8" fmla="*/ 2880121 h 7077572"/>
              <a:gd name="connsiteX9" fmla="*/ 5630879 w 11416835"/>
              <a:gd name="connsiteY9" fmla="*/ 4258758 h 7077572"/>
              <a:gd name="connsiteX10" fmla="*/ 4252242 w 11416835"/>
              <a:gd name="connsiteY10" fmla="*/ 5637395 h 7077572"/>
              <a:gd name="connsiteX11" fmla="*/ 2873605 w 11416835"/>
              <a:gd name="connsiteY11" fmla="*/ 4258758 h 7077572"/>
              <a:gd name="connsiteX12" fmla="*/ 8595249 w 11416835"/>
              <a:gd name="connsiteY12" fmla="*/ 1460576 h 7077572"/>
              <a:gd name="connsiteX13" fmla="*/ 9973886 w 11416835"/>
              <a:gd name="connsiteY13" fmla="*/ 2839214 h 7077572"/>
              <a:gd name="connsiteX14" fmla="*/ 8595249 w 11416835"/>
              <a:gd name="connsiteY14" fmla="*/ 4217850 h 7077572"/>
              <a:gd name="connsiteX15" fmla="*/ 7216611 w 11416835"/>
              <a:gd name="connsiteY15" fmla="*/ 2839214 h 7077572"/>
              <a:gd name="connsiteX16" fmla="*/ 5695990 w 11416835"/>
              <a:gd name="connsiteY16" fmla="*/ 1444474 h 7077572"/>
              <a:gd name="connsiteX17" fmla="*/ 7074627 w 11416835"/>
              <a:gd name="connsiteY17" fmla="*/ 2823112 h 7077572"/>
              <a:gd name="connsiteX18" fmla="*/ 5695990 w 11416835"/>
              <a:gd name="connsiteY18" fmla="*/ 4201749 h 7077572"/>
              <a:gd name="connsiteX19" fmla="*/ 4317352 w 11416835"/>
              <a:gd name="connsiteY19" fmla="*/ 2823112 h 7077572"/>
              <a:gd name="connsiteX20" fmla="*/ 2802214 w 11416835"/>
              <a:gd name="connsiteY20" fmla="*/ 1439944 h 7077572"/>
              <a:gd name="connsiteX21" fmla="*/ 4180851 w 11416835"/>
              <a:gd name="connsiteY21" fmla="*/ 2818582 h 7077572"/>
              <a:gd name="connsiteX22" fmla="*/ 2802214 w 11416835"/>
              <a:gd name="connsiteY22" fmla="*/ 4197218 h 7077572"/>
              <a:gd name="connsiteX23" fmla="*/ 1423576 w 11416835"/>
              <a:gd name="connsiteY23" fmla="*/ 2818582 h 7077572"/>
              <a:gd name="connsiteX24" fmla="*/ 10038198 w 11416835"/>
              <a:gd name="connsiteY24" fmla="*/ 6874 h 7077572"/>
              <a:gd name="connsiteX25" fmla="*/ 11416835 w 11416835"/>
              <a:gd name="connsiteY25" fmla="*/ 1385512 h 7077572"/>
              <a:gd name="connsiteX26" fmla="*/ 10038198 w 11416835"/>
              <a:gd name="connsiteY26" fmla="*/ 2764149 h 7077572"/>
              <a:gd name="connsiteX27" fmla="*/ 8659560 w 11416835"/>
              <a:gd name="connsiteY27" fmla="*/ 1385512 h 7077572"/>
              <a:gd name="connsiteX28" fmla="*/ 4252241 w 11416835"/>
              <a:gd name="connsiteY28" fmla="*/ 6874 h 7077572"/>
              <a:gd name="connsiteX29" fmla="*/ 5630878 w 11416835"/>
              <a:gd name="connsiteY29" fmla="*/ 1385512 h 7077572"/>
              <a:gd name="connsiteX30" fmla="*/ 4252241 w 11416835"/>
              <a:gd name="connsiteY30" fmla="*/ 2764149 h 7077572"/>
              <a:gd name="connsiteX31" fmla="*/ 2873603 w 11416835"/>
              <a:gd name="connsiteY31" fmla="*/ 1385512 h 7077572"/>
              <a:gd name="connsiteX32" fmla="*/ 1378638 w 11416835"/>
              <a:gd name="connsiteY32" fmla="*/ 1 h 7077572"/>
              <a:gd name="connsiteX33" fmla="*/ 2757275 w 11416835"/>
              <a:gd name="connsiteY33" fmla="*/ 1378639 h 7077572"/>
              <a:gd name="connsiteX34" fmla="*/ 1378638 w 11416835"/>
              <a:gd name="connsiteY34" fmla="*/ 2757276 h 7077572"/>
              <a:gd name="connsiteX35" fmla="*/ 0 w 11416835"/>
              <a:gd name="connsiteY35" fmla="*/ 1378639 h 7077572"/>
              <a:gd name="connsiteX36" fmla="*/ 7152300 w 11416835"/>
              <a:gd name="connsiteY36" fmla="*/ 0 h 7077572"/>
              <a:gd name="connsiteX37" fmla="*/ 8530937 w 11416835"/>
              <a:gd name="connsiteY37" fmla="*/ 1378638 h 7077572"/>
              <a:gd name="connsiteX38" fmla="*/ 7152300 w 11416835"/>
              <a:gd name="connsiteY38" fmla="*/ 2757275 h 7077572"/>
              <a:gd name="connsiteX39" fmla="*/ 5773662 w 11416835"/>
              <a:gd name="connsiteY39" fmla="*/ 1378638 h 707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416835" h="7077572">
                <a:moveTo>
                  <a:pt x="5702271" y="4320297"/>
                </a:moveTo>
                <a:lnTo>
                  <a:pt x="7080908" y="5698935"/>
                </a:lnTo>
                <a:lnTo>
                  <a:pt x="5702271" y="7077572"/>
                </a:lnTo>
                <a:lnTo>
                  <a:pt x="4323633" y="5698935"/>
                </a:lnTo>
                <a:close/>
                <a:moveTo>
                  <a:pt x="7152300" y="2886772"/>
                </a:moveTo>
                <a:lnTo>
                  <a:pt x="8530937" y="4265409"/>
                </a:lnTo>
                <a:lnTo>
                  <a:pt x="7152300" y="5644046"/>
                </a:lnTo>
                <a:lnTo>
                  <a:pt x="5773662" y="4265409"/>
                </a:lnTo>
                <a:close/>
                <a:moveTo>
                  <a:pt x="4252242" y="2880121"/>
                </a:moveTo>
                <a:lnTo>
                  <a:pt x="5630879" y="4258758"/>
                </a:lnTo>
                <a:lnTo>
                  <a:pt x="4252242" y="5637395"/>
                </a:lnTo>
                <a:lnTo>
                  <a:pt x="2873605" y="4258758"/>
                </a:lnTo>
                <a:close/>
                <a:moveTo>
                  <a:pt x="8595249" y="1460576"/>
                </a:moveTo>
                <a:lnTo>
                  <a:pt x="9973886" y="2839214"/>
                </a:lnTo>
                <a:lnTo>
                  <a:pt x="8595249" y="4217850"/>
                </a:lnTo>
                <a:lnTo>
                  <a:pt x="7216611" y="2839214"/>
                </a:lnTo>
                <a:close/>
                <a:moveTo>
                  <a:pt x="5695990" y="1444474"/>
                </a:moveTo>
                <a:lnTo>
                  <a:pt x="7074627" y="2823112"/>
                </a:lnTo>
                <a:lnTo>
                  <a:pt x="5695990" y="4201749"/>
                </a:lnTo>
                <a:lnTo>
                  <a:pt x="4317352" y="2823112"/>
                </a:lnTo>
                <a:close/>
                <a:moveTo>
                  <a:pt x="2802214" y="1439944"/>
                </a:moveTo>
                <a:lnTo>
                  <a:pt x="4180851" y="2818582"/>
                </a:lnTo>
                <a:lnTo>
                  <a:pt x="2802214" y="4197218"/>
                </a:lnTo>
                <a:lnTo>
                  <a:pt x="1423576" y="2818582"/>
                </a:lnTo>
                <a:close/>
                <a:moveTo>
                  <a:pt x="10038198" y="6874"/>
                </a:moveTo>
                <a:lnTo>
                  <a:pt x="11416835" y="1385512"/>
                </a:lnTo>
                <a:lnTo>
                  <a:pt x="10038198" y="2764149"/>
                </a:lnTo>
                <a:lnTo>
                  <a:pt x="8659560" y="1385512"/>
                </a:lnTo>
                <a:close/>
                <a:moveTo>
                  <a:pt x="4252241" y="6874"/>
                </a:moveTo>
                <a:lnTo>
                  <a:pt x="5630878" y="1385512"/>
                </a:lnTo>
                <a:lnTo>
                  <a:pt x="4252241" y="2764149"/>
                </a:lnTo>
                <a:lnTo>
                  <a:pt x="2873603" y="1385512"/>
                </a:lnTo>
                <a:close/>
                <a:moveTo>
                  <a:pt x="1378638" y="1"/>
                </a:moveTo>
                <a:lnTo>
                  <a:pt x="2757275" y="1378639"/>
                </a:lnTo>
                <a:lnTo>
                  <a:pt x="1378638" y="2757276"/>
                </a:lnTo>
                <a:lnTo>
                  <a:pt x="0" y="1378639"/>
                </a:lnTo>
                <a:close/>
                <a:moveTo>
                  <a:pt x="7152300" y="0"/>
                </a:moveTo>
                <a:lnTo>
                  <a:pt x="8530937" y="1378638"/>
                </a:lnTo>
                <a:lnTo>
                  <a:pt x="7152300" y="2757275"/>
                </a:lnTo>
                <a:lnTo>
                  <a:pt x="5773662" y="13786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62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5B83C6-35FC-4FE7-BB3B-DD5E7FE07A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44916" y="-1140588"/>
            <a:ext cx="8216572" cy="9133747"/>
          </a:xfrm>
          <a:custGeom>
            <a:avLst/>
            <a:gdLst>
              <a:gd name="connsiteX0" fmla="*/ 3654638 w 8216572"/>
              <a:gd name="connsiteY0" fmla="*/ 7380123 h 9133747"/>
              <a:gd name="connsiteX1" fmla="*/ 4531450 w 8216572"/>
              <a:gd name="connsiteY1" fmla="*/ 8256935 h 9133747"/>
              <a:gd name="connsiteX2" fmla="*/ 3654638 w 8216572"/>
              <a:gd name="connsiteY2" fmla="*/ 9133747 h 9133747"/>
              <a:gd name="connsiteX3" fmla="*/ 2777826 w 8216572"/>
              <a:gd name="connsiteY3" fmla="*/ 8256935 h 9133747"/>
              <a:gd name="connsiteX4" fmla="*/ 1813786 w 8216572"/>
              <a:gd name="connsiteY4" fmla="*/ 7380123 h 9133747"/>
              <a:gd name="connsiteX5" fmla="*/ 2690598 w 8216572"/>
              <a:gd name="connsiteY5" fmla="*/ 8256935 h 9133747"/>
              <a:gd name="connsiteX6" fmla="*/ 1813786 w 8216572"/>
              <a:gd name="connsiteY6" fmla="*/ 9133747 h 9133747"/>
              <a:gd name="connsiteX7" fmla="*/ 936974 w 8216572"/>
              <a:gd name="connsiteY7" fmla="*/ 8256935 h 9133747"/>
              <a:gd name="connsiteX8" fmla="*/ 877955 w 8216572"/>
              <a:gd name="connsiteY8" fmla="*/ 6461978 h 9133747"/>
              <a:gd name="connsiteX9" fmla="*/ 1754767 w 8216572"/>
              <a:gd name="connsiteY9" fmla="*/ 7338790 h 9133747"/>
              <a:gd name="connsiteX10" fmla="*/ 877955 w 8216572"/>
              <a:gd name="connsiteY10" fmla="*/ 8215602 h 9133747"/>
              <a:gd name="connsiteX11" fmla="*/ 1143 w 8216572"/>
              <a:gd name="connsiteY11" fmla="*/ 7338790 h 9133747"/>
              <a:gd name="connsiteX12" fmla="*/ 4592056 w 8216572"/>
              <a:gd name="connsiteY12" fmla="*/ 6446513 h 9133747"/>
              <a:gd name="connsiteX13" fmla="*/ 5468868 w 8216572"/>
              <a:gd name="connsiteY13" fmla="*/ 7323325 h 9133747"/>
              <a:gd name="connsiteX14" fmla="*/ 4592056 w 8216572"/>
              <a:gd name="connsiteY14" fmla="*/ 8200137 h 9133747"/>
              <a:gd name="connsiteX15" fmla="*/ 3715245 w 8216572"/>
              <a:gd name="connsiteY15" fmla="*/ 7323325 h 9133747"/>
              <a:gd name="connsiteX16" fmla="*/ 2744795 w 8216572"/>
              <a:gd name="connsiteY16" fmla="*/ 6446513 h 9133747"/>
              <a:gd name="connsiteX17" fmla="*/ 3621607 w 8216572"/>
              <a:gd name="connsiteY17" fmla="*/ 7323325 h 9133747"/>
              <a:gd name="connsiteX18" fmla="*/ 2744795 w 8216572"/>
              <a:gd name="connsiteY18" fmla="*/ 8200137 h 9133747"/>
              <a:gd name="connsiteX19" fmla="*/ 1867983 w 8216572"/>
              <a:gd name="connsiteY19" fmla="*/ 7323325 h 9133747"/>
              <a:gd name="connsiteX20" fmla="*/ 5507858 w 8216572"/>
              <a:gd name="connsiteY20" fmla="*/ 5541120 h 9133747"/>
              <a:gd name="connsiteX21" fmla="*/ 6384670 w 8216572"/>
              <a:gd name="connsiteY21" fmla="*/ 6417932 h 9133747"/>
              <a:gd name="connsiteX22" fmla="*/ 5507858 w 8216572"/>
              <a:gd name="connsiteY22" fmla="*/ 7294744 h 9133747"/>
              <a:gd name="connsiteX23" fmla="*/ 4631046 w 8216572"/>
              <a:gd name="connsiteY23" fmla="*/ 6417932 h 9133747"/>
              <a:gd name="connsiteX24" fmla="*/ 3667504 w 8216572"/>
              <a:gd name="connsiteY24" fmla="*/ 5541119 h 9133747"/>
              <a:gd name="connsiteX25" fmla="*/ 4544315 w 8216572"/>
              <a:gd name="connsiteY25" fmla="*/ 6417931 h 9133747"/>
              <a:gd name="connsiteX26" fmla="*/ 3667504 w 8216572"/>
              <a:gd name="connsiteY26" fmla="*/ 7294743 h 9133747"/>
              <a:gd name="connsiteX27" fmla="*/ 2790693 w 8216572"/>
              <a:gd name="connsiteY27" fmla="*/ 6417931 h 9133747"/>
              <a:gd name="connsiteX28" fmla="*/ 1813787 w 8216572"/>
              <a:gd name="connsiteY28" fmla="*/ 5541119 h 9133747"/>
              <a:gd name="connsiteX29" fmla="*/ 2690599 w 8216572"/>
              <a:gd name="connsiteY29" fmla="*/ 6417931 h 9133747"/>
              <a:gd name="connsiteX30" fmla="*/ 1813787 w 8216572"/>
              <a:gd name="connsiteY30" fmla="*/ 7294743 h 9133747"/>
              <a:gd name="connsiteX31" fmla="*/ 936975 w 8216572"/>
              <a:gd name="connsiteY31" fmla="*/ 6417931 h 9133747"/>
              <a:gd name="connsiteX32" fmla="*/ 882325 w 8216572"/>
              <a:gd name="connsiteY32" fmla="*/ 4634369 h 9133747"/>
              <a:gd name="connsiteX33" fmla="*/ 1759137 w 8216572"/>
              <a:gd name="connsiteY33" fmla="*/ 5511181 h 9133747"/>
              <a:gd name="connsiteX34" fmla="*/ 882325 w 8216572"/>
              <a:gd name="connsiteY34" fmla="*/ 6387993 h 9133747"/>
              <a:gd name="connsiteX35" fmla="*/ 5513 w 8216572"/>
              <a:gd name="connsiteY35" fmla="*/ 5511181 h 9133747"/>
              <a:gd name="connsiteX36" fmla="*/ 4596427 w 8216572"/>
              <a:gd name="connsiteY36" fmla="*/ 4618904 h 9133747"/>
              <a:gd name="connsiteX37" fmla="*/ 5473239 w 8216572"/>
              <a:gd name="connsiteY37" fmla="*/ 5495716 h 9133747"/>
              <a:gd name="connsiteX38" fmla="*/ 4596427 w 8216572"/>
              <a:gd name="connsiteY38" fmla="*/ 6372528 h 9133747"/>
              <a:gd name="connsiteX39" fmla="*/ 3719616 w 8216572"/>
              <a:gd name="connsiteY39" fmla="*/ 5495716 h 9133747"/>
              <a:gd name="connsiteX40" fmla="*/ 2749165 w 8216572"/>
              <a:gd name="connsiteY40" fmla="*/ 4618904 h 9133747"/>
              <a:gd name="connsiteX41" fmla="*/ 3625977 w 8216572"/>
              <a:gd name="connsiteY41" fmla="*/ 5495716 h 9133747"/>
              <a:gd name="connsiteX42" fmla="*/ 2749165 w 8216572"/>
              <a:gd name="connsiteY42" fmla="*/ 6372528 h 9133747"/>
              <a:gd name="connsiteX43" fmla="*/ 1872353 w 8216572"/>
              <a:gd name="connsiteY43" fmla="*/ 5495716 h 9133747"/>
              <a:gd name="connsiteX44" fmla="*/ 6423809 w 8216572"/>
              <a:gd name="connsiteY44" fmla="*/ 4618903 h 9133747"/>
              <a:gd name="connsiteX45" fmla="*/ 7300621 w 8216572"/>
              <a:gd name="connsiteY45" fmla="*/ 5495715 h 9133747"/>
              <a:gd name="connsiteX46" fmla="*/ 6423809 w 8216572"/>
              <a:gd name="connsiteY46" fmla="*/ 6372527 h 9133747"/>
              <a:gd name="connsiteX47" fmla="*/ 5546997 w 8216572"/>
              <a:gd name="connsiteY47" fmla="*/ 5495715 h 9133747"/>
              <a:gd name="connsiteX48" fmla="*/ 1818158 w 8216572"/>
              <a:gd name="connsiteY48" fmla="*/ 3713511 h 9133747"/>
              <a:gd name="connsiteX49" fmla="*/ 2694970 w 8216572"/>
              <a:gd name="connsiteY49" fmla="*/ 4590322 h 9133747"/>
              <a:gd name="connsiteX50" fmla="*/ 1818158 w 8216572"/>
              <a:gd name="connsiteY50" fmla="*/ 5467134 h 9133747"/>
              <a:gd name="connsiteX51" fmla="*/ 941346 w 8216572"/>
              <a:gd name="connsiteY51" fmla="*/ 4590322 h 9133747"/>
              <a:gd name="connsiteX52" fmla="*/ 5510740 w 8216572"/>
              <a:gd name="connsiteY52" fmla="*/ 3700682 h 9133747"/>
              <a:gd name="connsiteX53" fmla="*/ 6387552 w 8216572"/>
              <a:gd name="connsiteY53" fmla="*/ 4577493 h 9133747"/>
              <a:gd name="connsiteX54" fmla="*/ 5510740 w 8216572"/>
              <a:gd name="connsiteY54" fmla="*/ 5454305 h 9133747"/>
              <a:gd name="connsiteX55" fmla="*/ 4633929 w 8216572"/>
              <a:gd name="connsiteY55" fmla="*/ 4577493 h 9133747"/>
              <a:gd name="connsiteX56" fmla="*/ 3670387 w 8216572"/>
              <a:gd name="connsiteY56" fmla="*/ 3700680 h 9133747"/>
              <a:gd name="connsiteX57" fmla="*/ 4547198 w 8216572"/>
              <a:gd name="connsiteY57" fmla="*/ 4577492 h 9133747"/>
              <a:gd name="connsiteX58" fmla="*/ 3670387 w 8216572"/>
              <a:gd name="connsiteY58" fmla="*/ 5454304 h 9133747"/>
              <a:gd name="connsiteX59" fmla="*/ 2793575 w 8216572"/>
              <a:gd name="connsiteY59" fmla="*/ 4577492 h 9133747"/>
              <a:gd name="connsiteX60" fmla="*/ 7339760 w 8216572"/>
              <a:gd name="connsiteY60" fmla="*/ 3696689 h 9133747"/>
              <a:gd name="connsiteX61" fmla="*/ 8216572 w 8216572"/>
              <a:gd name="connsiteY61" fmla="*/ 4573500 h 9133747"/>
              <a:gd name="connsiteX62" fmla="*/ 7339760 w 8216572"/>
              <a:gd name="connsiteY62" fmla="*/ 5450311 h 9133747"/>
              <a:gd name="connsiteX63" fmla="*/ 6462948 w 8216572"/>
              <a:gd name="connsiteY63" fmla="*/ 4573499 h 9133747"/>
              <a:gd name="connsiteX64" fmla="*/ 877955 w 8216572"/>
              <a:gd name="connsiteY64" fmla="*/ 2789936 h 9133747"/>
              <a:gd name="connsiteX65" fmla="*/ 1754767 w 8216572"/>
              <a:gd name="connsiteY65" fmla="*/ 3666748 h 9133747"/>
              <a:gd name="connsiteX66" fmla="*/ 877955 w 8216572"/>
              <a:gd name="connsiteY66" fmla="*/ 4543560 h 9133747"/>
              <a:gd name="connsiteX67" fmla="*/ 1143 w 8216572"/>
              <a:gd name="connsiteY67" fmla="*/ 3666748 h 9133747"/>
              <a:gd name="connsiteX68" fmla="*/ 6428039 w 8216572"/>
              <a:gd name="connsiteY68" fmla="*/ 2774473 h 9133747"/>
              <a:gd name="connsiteX69" fmla="*/ 7304851 w 8216572"/>
              <a:gd name="connsiteY69" fmla="*/ 3651285 h 9133747"/>
              <a:gd name="connsiteX70" fmla="*/ 6428039 w 8216572"/>
              <a:gd name="connsiteY70" fmla="*/ 4528096 h 9133747"/>
              <a:gd name="connsiteX71" fmla="*/ 5551227 w 8216572"/>
              <a:gd name="connsiteY71" fmla="*/ 3651285 h 9133747"/>
              <a:gd name="connsiteX72" fmla="*/ 4592056 w 8216572"/>
              <a:gd name="connsiteY72" fmla="*/ 2774472 h 9133747"/>
              <a:gd name="connsiteX73" fmla="*/ 5468868 w 8216572"/>
              <a:gd name="connsiteY73" fmla="*/ 3651283 h 9133747"/>
              <a:gd name="connsiteX74" fmla="*/ 4592056 w 8216572"/>
              <a:gd name="connsiteY74" fmla="*/ 4528096 h 9133747"/>
              <a:gd name="connsiteX75" fmla="*/ 3715245 w 8216572"/>
              <a:gd name="connsiteY75" fmla="*/ 3651283 h 9133747"/>
              <a:gd name="connsiteX76" fmla="*/ 2744794 w 8216572"/>
              <a:gd name="connsiteY76" fmla="*/ 2774472 h 9133747"/>
              <a:gd name="connsiteX77" fmla="*/ 3621607 w 8216572"/>
              <a:gd name="connsiteY77" fmla="*/ 3651283 h 9133747"/>
              <a:gd name="connsiteX78" fmla="*/ 2744794 w 8216572"/>
              <a:gd name="connsiteY78" fmla="*/ 4528095 h 9133747"/>
              <a:gd name="connsiteX79" fmla="*/ 1867982 w 8216572"/>
              <a:gd name="connsiteY79" fmla="*/ 3651283 h 9133747"/>
              <a:gd name="connsiteX80" fmla="*/ 1813787 w 8216572"/>
              <a:gd name="connsiteY80" fmla="*/ 1869077 h 9133747"/>
              <a:gd name="connsiteX81" fmla="*/ 2690599 w 8216572"/>
              <a:gd name="connsiteY81" fmla="*/ 2745889 h 9133747"/>
              <a:gd name="connsiteX82" fmla="*/ 1813787 w 8216572"/>
              <a:gd name="connsiteY82" fmla="*/ 3622701 h 9133747"/>
              <a:gd name="connsiteX83" fmla="*/ 936975 w 8216572"/>
              <a:gd name="connsiteY83" fmla="*/ 2745889 h 9133747"/>
              <a:gd name="connsiteX84" fmla="*/ 5520980 w 8216572"/>
              <a:gd name="connsiteY84" fmla="*/ 1856758 h 9133747"/>
              <a:gd name="connsiteX85" fmla="*/ 6397792 w 8216572"/>
              <a:gd name="connsiteY85" fmla="*/ 2733570 h 9133747"/>
              <a:gd name="connsiteX86" fmla="*/ 5520980 w 8216572"/>
              <a:gd name="connsiteY86" fmla="*/ 3610380 h 9133747"/>
              <a:gd name="connsiteX87" fmla="*/ 4644168 w 8216572"/>
              <a:gd name="connsiteY87" fmla="*/ 2733570 h 9133747"/>
              <a:gd name="connsiteX88" fmla="*/ 3680627 w 8216572"/>
              <a:gd name="connsiteY88" fmla="*/ 1856756 h 9133747"/>
              <a:gd name="connsiteX89" fmla="*/ 4557438 w 8216572"/>
              <a:gd name="connsiteY89" fmla="*/ 2733568 h 9133747"/>
              <a:gd name="connsiteX90" fmla="*/ 3680627 w 8216572"/>
              <a:gd name="connsiteY90" fmla="*/ 3610379 h 9133747"/>
              <a:gd name="connsiteX91" fmla="*/ 2803815 w 8216572"/>
              <a:gd name="connsiteY91" fmla="*/ 2733568 h 9133747"/>
              <a:gd name="connsiteX92" fmla="*/ 876812 w 8216572"/>
              <a:gd name="connsiteY92" fmla="*/ 946859 h 9133747"/>
              <a:gd name="connsiteX93" fmla="*/ 1753624 w 8216572"/>
              <a:gd name="connsiteY93" fmla="*/ 1823671 h 9133747"/>
              <a:gd name="connsiteX94" fmla="*/ 876812 w 8216572"/>
              <a:gd name="connsiteY94" fmla="*/ 2700483 h 9133747"/>
              <a:gd name="connsiteX95" fmla="*/ 0 w 8216572"/>
              <a:gd name="connsiteY95" fmla="*/ 1823671 h 9133747"/>
              <a:gd name="connsiteX96" fmla="*/ 4596427 w 8216572"/>
              <a:gd name="connsiteY96" fmla="*/ 939044 h 9133747"/>
              <a:gd name="connsiteX97" fmla="*/ 5473239 w 8216572"/>
              <a:gd name="connsiteY97" fmla="*/ 1815855 h 9133747"/>
              <a:gd name="connsiteX98" fmla="*/ 4596427 w 8216572"/>
              <a:gd name="connsiteY98" fmla="*/ 2692668 h 9133747"/>
              <a:gd name="connsiteX99" fmla="*/ 3719616 w 8216572"/>
              <a:gd name="connsiteY99" fmla="*/ 1815855 h 9133747"/>
              <a:gd name="connsiteX100" fmla="*/ 2749166 w 8216572"/>
              <a:gd name="connsiteY100" fmla="*/ 939043 h 9133747"/>
              <a:gd name="connsiteX101" fmla="*/ 3625977 w 8216572"/>
              <a:gd name="connsiteY101" fmla="*/ 1815854 h 9133747"/>
              <a:gd name="connsiteX102" fmla="*/ 2749166 w 8216572"/>
              <a:gd name="connsiteY102" fmla="*/ 2692667 h 9133747"/>
              <a:gd name="connsiteX103" fmla="*/ 1872353 w 8216572"/>
              <a:gd name="connsiteY103" fmla="*/ 1815854 h 9133747"/>
              <a:gd name="connsiteX104" fmla="*/ 1818158 w 8216572"/>
              <a:gd name="connsiteY104" fmla="*/ 33648 h 9133747"/>
              <a:gd name="connsiteX105" fmla="*/ 2694970 w 8216572"/>
              <a:gd name="connsiteY105" fmla="*/ 910460 h 9133747"/>
              <a:gd name="connsiteX106" fmla="*/ 1818158 w 8216572"/>
              <a:gd name="connsiteY106" fmla="*/ 1787272 h 9133747"/>
              <a:gd name="connsiteX107" fmla="*/ 941346 w 8216572"/>
              <a:gd name="connsiteY107" fmla="*/ 910460 h 9133747"/>
              <a:gd name="connsiteX108" fmla="*/ 3675485 w 8216572"/>
              <a:gd name="connsiteY108" fmla="*/ 0 h 9133747"/>
              <a:gd name="connsiteX109" fmla="*/ 4552297 w 8216572"/>
              <a:gd name="connsiteY109" fmla="*/ 876812 h 9133747"/>
              <a:gd name="connsiteX110" fmla="*/ 3675485 w 8216572"/>
              <a:gd name="connsiteY110" fmla="*/ 1753624 h 9133747"/>
              <a:gd name="connsiteX111" fmla="*/ 2798673 w 8216572"/>
              <a:gd name="connsiteY111" fmla="*/ 876812 h 913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8216572" h="9133747">
                <a:moveTo>
                  <a:pt x="3654638" y="7380123"/>
                </a:moveTo>
                <a:lnTo>
                  <a:pt x="4531450" y="8256935"/>
                </a:lnTo>
                <a:lnTo>
                  <a:pt x="3654638" y="9133747"/>
                </a:lnTo>
                <a:lnTo>
                  <a:pt x="2777826" y="8256935"/>
                </a:lnTo>
                <a:close/>
                <a:moveTo>
                  <a:pt x="1813786" y="7380123"/>
                </a:moveTo>
                <a:lnTo>
                  <a:pt x="2690598" y="8256935"/>
                </a:lnTo>
                <a:lnTo>
                  <a:pt x="1813786" y="9133747"/>
                </a:lnTo>
                <a:lnTo>
                  <a:pt x="936974" y="8256935"/>
                </a:lnTo>
                <a:close/>
                <a:moveTo>
                  <a:pt x="877955" y="6461978"/>
                </a:moveTo>
                <a:lnTo>
                  <a:pt x="1754767" y="7338790"/>
                </a:lnTo>
                <a:lnTo>
                  <a:pt x="877955" y="8215602"/>
                </a:lnTo>
                <a:lnTo>
                  <a:pt x="1143" y="7338790"/>
                </a:lnTo>
                <a:close/>
                <a:moveTo>
                  <a:pt x="4592056" y="6446513"/>
                </a:moveTo>
                <a:lnTo>
                  <a:pt x="5468868" y="7323325"/>
                </a:lnTo>
                <a:lnTo>
                  <a:pt x="4592056" y="8200137"/>
                </a:lnTo>
                <a:lnTo>
                  <a:pt x="3715245" y="7323325"/>
                </a:lnTo>
                <a:close/>
                <a:moveTo>
                  <a:pt x="2744795" y="6446513"/>
                </a:moveTo>
                <a:lnTo>
                  <a:pt x="3621607" y="7323325"/>
                </a:lnTo>
                <a:lnTo>
                  <a:pt x="2744795" y="8200137"/>
                </a:lnTo>
                <a:lnTo>
                  <a:pt x="1867983" y="7323325"/>
                </a:lnTo>
                <a:close/>
                <a:moveTo>
                  <a:pt x="5507858" y="5541120"/>
                </a:moveTo>
                <a:lnTo>
                  <a:pt x="6384670" y="6417932"/>
                </a:lnTo>
                <a:lnTo>
                  <a:pt x="5507858" y="7294744"/>
                </a:lnTo>
                <a:lnTo>
                  <a:pt x="4631046" y="6417932"/>
                </a:lnTo>
                <a:close/>
                <a:moveTo>
                  <a:pt x="3667504" y="5541119"/>
                </a:moveTo>
                <a:lnTo>
                  <a:pt x="4544315" y="6417931"/>
                </a:lnTo>
                <a:lnTo>
                  <a:pt x="3667504" y="7294743"/>
                </a:lnTo>
                <a:lnTo>
                  <a:pt x="2790693" y="6417931"/>
                </a:lnTo>
                <a:close/>
                <a:moveTo>
                  <a:pt x="1813787" y="5541119"/>
                </a:moveTo>
                <a:lnTo>
                  <a:pt x="2690599" y="6417931"/>
                </a:lnTo>
                <a:lnTo>
                  <a:pt x="1813787" y="7294743"/>
                </a:lnTo>
                <a:lnTo>
                  <a:pt x="936975" y="6417931"/>
                </a:lnTo>
                <a:close/>
                <a:moveTo>
                  <a:pt x="882325" y="4634369"/>
                </a:moveTo>
                <a:lnTo>
                  <a:pt x="1759137" y="5511181"/>
                </a:lnTo>
                <a:lnTo>
                  <a:pt x="882325" y="6387993"/>
                </a:lnTo>
                <a:lnTo>
                  <a:pt x="5513" y="5511181"/>
                </a:lnTo>
                <a:close/>
                <a:moveTo>
                  <a:pt x="4596427" y="4618904"/>
                </a:moveTo>
                <a:lnTo>
                  <a:pt x="5473239" y="5495716"/>
                </a:lnTo>
                <a:lnTo>
                  <a:pt x="4596427" y="6372528"/>
                </a:lnTo>
                <a:lnTo>
                  <a:pt x="3719616" y="5495716"/>
                </a:lnTo>
                <a:close/>
                <a:moveTo>
                  <a:pt x="2749165" y="4618904"/>
                </a:moveTo>
                <a:lnTo>
                  <a:pt x="3625977" y="5495716"/>
                </a:lnTo>
                <a:lnTo>
                  <a:pt x="2749165" y="6372528"/>
                </a:lnTo>
                <a:lnTo>
                  <a:pt x="1872353" y="5495716"/>
                </a:lnTo>
                <a:close/>
                <a:moveTo>
                  <a:pt x="6423809" y="4618903"/>
                </a:moveTo>
                <a:lnTo>
                  <a:pt x="7300621" y="5495715"/>
                </a:lnTo>
                <a:lnTo>
                  <a:pt x="6423809" y="6372527"/>
                </a:lnTo>
                <a:lnTo>
                  <a:pt x="5546997" y="5495715"/>
                </a:lnTo>
                <a:close/>
                <a:moveTo>
                  <a:pt x="1818158" y="3713511"/>
                </a:moveTo>
                <a:lnTo>
                  <a:pt x="2694970" y="4590322"/>
                </a:lnTo>
                <a:lnTo>
                  <a:pt x="1818158" y="5467134"/>
                </a:lnTo>
                <a:lnTo>
                  <a:pt x="941346" y="4590322"/>
                </a:lnTo>
                <a:close/>
                <a:moveTo>
                  <a:pt x="5510740" y="3700682"/>
                </a:moveTo>
                <a:lnTo>
                  <a:pt x="6387552" y="4577493"/>
                </a:lnTo>
                <a:lnTo>
                  <a:pt x="5510740" y="5454305"/>
                </a:lnTo>
                <a:lnTo>
                  <a:pt x="4633929" y="4577493"/>
                </a:lnTo>
                <a:close/>
                <a:moveTo>
                  <a:pt x="3670387" y="3700680"/>
                </a:moveTo>
                <a:lnTo>
                  <a:pt x="4547198" y="4577492"/>
                </a:lnTo>
                <a:lnTo>
                  <a:pt x="3670387" y="5454304"/>
                </a:lnTo>
                <a:lnTo>
                  <a:pt x="2793575" y="4577492"/>
                </a:lnTo>
                <a:close/>
                <a:moveTo>
                  <a:pt x="7339760" y="3696689"/>
                </a:moveTo>
                <a:lnTo>
                  <a:pt x="8216572" y="4573500"/>
                </a:lnTo>
                <a:lnTo>
                  <a:pt x="7339760" y="5450311"/>
                </a:lnTo>
                <a:lnTo>
                  <a:pt x="6462948" y="4573499"/>
                </a:lnTo>
                <a:close/>
                <a:moveTo>
                  <a:pt x="877955" y="2789936"/>
                </a:moveTo>
                <a:lnTo>
                  <a:pt x="1754767" y="3666748"/>
                </a:lnTo>
                <a:lnTo>
                  <a:pt x="877955" y="4543560"/>
                </a:lnTo>
                <a:lnTo>
                  <a:pt x="1143" y="3666748"/>
                </a:lnTo>
                <a:close/>
                <a:moveTo>
                  <a:pt x="6428039" y="2774473"/>
                </a:moveTo>
                <a:lnTo>
                  <a:pt x="7304851" y="3651285"/>
                </a:lnTo>
                <a:lnTo>
                  <a:pt x="6428039" y="4528096"/>
                </a:lnTo>
                <a:lnTo>
                  <a:pt x="5551227" y="3651285"/>
                </a:lnTo>
                <a:close/>
                <a:moveTo>
                  <a:pt x="4592056" y="2774472"/>
                </a:moveTo>
                <a:lnTo>
                  <a:pt x="5468868" y="3651283"/>
                </a:lnTo>
                <a:lnTo>
                  <a:pt x="4592056" y="4528096"/>
                </a:lnTo>
                <a:lnTo>
                  <a:pt x="3715245" y="3651283"/>
                </a:lnTo>
                <a:close/>
                <a:moveTo>
                  <a:pt x="2744794" y="2774472"/>
                </a:moveTo>
                <a:lnTo>
                  <a:pt x="3621607" y="3651283"/>
                </a:lnTo>
                <a:lnTo>
                  <a:pt x="2744794" y="4528095"/>
                </a:lnTo>
                <a:lnTo>
                  <a:pt x="1867982" y="3651283"/>
                </a:lnTo>
                <a:close/>
                <a:moveTo>
                  <a:pt x="1813787" y="1869077"/>
                </a:moveTo>
                <a:lnTo>
                  <a:pt x="2690599" y="2745889"/>
                </a:lnTo>
                <a:lnTo>
                  <a:pt x="1813787" y="3622701"/>
                </a:lnTo>
                <a:lnTo>
                  <a:pt x="936975" y="2745889"/>
                </a:lnTo>
                <a:close/>
                <a:moveTo>
                  <a:pt x="5520980" y="1856758"/>
                </a:moveTo>
                <a:lnTo>
                  <a:pt x="6397792" y="2733570"/>
                </a:lnTo>
                <a:lnTo>
                  <a:pt x="5520980" y="3610380"/>
                </a:lnTo>
                <a:lnTo>
                  <a:pt x="4644168" y="2733570"/>
                </a:lnTo>
                <a:close/>
                <a:moveTo>
                  <a:pt x="3680627" y="1856756"/>
                </a:moveTo>
                <a:lnTo>
                  <a:pt x="4557438" y="2733568"/>
                </a:lnTo>
                <a:lnTo>
                  <a:pt x="3680627" y="3610379"/>
                </a:lnTo>
                <a:lnTo>
                  <a:pt x="2803815" y="2733568"/>
                </a:lnTo>
                <a:close/>
                <a:moveTo>
                  <a:pt x="876812" y="946859"/>
                </a:moveTo>
                <a:lnTo>
                  <a:pt x="1753624" y="1823671"/>
                </a:lnTo>
                <a:lnTo>
                  <a:pt x="876812" y="2700483"/>
                </a:lnTo>
                <a:lnTo>
                  <a:pt x="0" y="1823671"/>
                </a:lnTo>
                <a:close/>
                <a:moveTo>
                  <a:pt x="4596427" y="939044"/>
                </a:moveTo>
                <a:lnTo>
                  <a:pt x="5473239" y="1815855"/>
                </a:lnTo>
                <a:lnTo>
                  <a:pt x="4596427" y="2692668"/>
                </a:lnTo>
                <a:lnTo>
                  <a:pt x="3719616" y="1815855"/>
                </a:lnTo>
                <a:close/>
                <a:moveTo>
                  <a:pt x="2749166" y="939043"/>
                </a:moveTo>
                <a:lnTo>
                  <a:pt x="3625977" y="1815854"/>
                </a:lnTo>
                <a:lnTo>
                  <a:pt x="2749166" y="2692667"/>
                </a:lnTo>
                <a:lnTo>
                  <a:pt x="1872353" y="1815854"/>
                </a:lnTo>
                <a:close/>
                <a:moveTo>
                  <a:pt x="1818158" y="33648"/>
                </a:moveTo>
                <a:lnTo>
                  <a:pt x="2694970" y="910460"/>
                </a:lnTo>
                <a:lnTo>
                  <a:pt x="1818158" y="1787272"/>
                </a:lnTo>
                <a:lnTo>
                  <a:pt x="941346" y="910460"/>
                </a:lnTo>
                <a:close/>
                <a:moveTo>
                  <a:pt x="3675485" y="0"/>
                </a:moveTo>
                <a:lnTo>
                  <a:pt x="4552297" y="876812"/>
                </a:lnTo>
                <a:lnTo>
                  <a:pt x="3675485" y="1753624"/>
                </a:lnTo>
                <a:lnTo>
                  <a:pt x="2798673" y="876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53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FD50D28-BA1B-4349-A1DC-A71BA3EB8A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31520" y="1571103"/>
            <a:ext cx="3639312" cy="3639312"/>
          </a:xfrm>
          <a:custGeom>
            <a:avLst/>
            <a:gdLst>
              <a:gd name="connsiteX0" fmla="*/ 1819656 w 3639312"/>
              <a:gd name="connsiteY0" fmla="*/ 0 h 3639312"/>
              <a:gd name="connsiteX1" fmla="*/ 3639312 w 3639312"/>
              <a:gd name="connsiteY1" fmla="*/ 1819656 h 3639312"/>
              <a:gd name="connsiteX2" fmla="*/ 1819656 w 3639312"/>
              <a:gd name="connsiteY2" fmla="*/ 3639312 h 3639312"/>
              <a:gd name="connsiteX3" fmla="*/ 0 w 3639312"/>
              <a:gd name="connsiteY3" fmla="*/ 1819656 h 3639312"/>
              <a:gd name="connsiteX4" fmla="*/ 1819656 w 3639312"/>
              <a:gd name="connsiteY4" fmla="*/ 0 h 363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312" h="3639312">
                <a:moveTo>
                  <a:pt x="1819656" y="0"/>
                </a:moveTo>
                <a:cubicBezTo>
                  <a:pt x="2824624" y="0"/>
                  <a:pt x="3639312" y="814688"/>
                  <a:pt x="3639312" y="1819656"/>
                </a:cubicBezTo>
                <a:cubicBezTo>
                  <a:pt x="3639312" y="2824624"/>
                  <a:pt x="2824624" y="3639312"/>
                  <a:pt x="1819656" y="3639312"/>
                </a:cubicBezTo>
                <a:cubicBezTo>
                  <a:pt x="814688" y="3639312"/>
                  <a:pt x="0" y="2824624"/>
                  <a:pt x="0" y="1819656"/>
                </a:cubicBezTo>
                <a:cubicBezTo>
                  <a:pt x="0" y="814688"/>
                  <a:pt x="814688" y="0"/>
                  <a:pt x="18196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3B489E1-44E6-487F-B709-EA35BDBEE7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5189" y="422007"/>
            <a:ext cx="5937504" cy="5937504"/>
          </a:xfrm>
          <a:custGeom>
            <a:avLst/>
            <a:gdLst>
              <a:gd name="connsiteX0" fmla="*/ 2968752 w 5937504"/>
              <a:gd name="connsiteY0" fmla="*/ 0 h 5937504"/>
              <a:gd name="connsiteX1" fmla="*/ 5937504 w 5937504"/>
              <a:gd name="connsiteY1" fmla="*/ 2968752 h 5937504"/>
              <a:gd name="connsiteX2" fmla="*/ 2968752 w 5937504"/>
              <a:gd name="connsiteY2" fmla="*/ 5937504 h 5937504"/>
              <a:gd name="connsiteX3" fmla="*/ 0 w 5937504"/>
              <a:gd name="connsiteY3" fmla="*/ 2968752 h 5937504"/>
              <a:gd name="connsiteX4" fmla="*/ 2968752 w 5937504"/>
              <a:gd name="connsiteY4" fmla="*/ 0 h 59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7504" h="5937504">
                <a:moveTo>
                  <a:pt x="2968752" y="0"/>
                </a:moveTo>
                <a:cubicBezTo>
                  <a:pt x="4608348" y="0"/>
                  <a:pt x="5937504" y="1329156"/>
                  <a:pt x="5937504" y="2968752"/>
                </a:cubicBezTo>
                <a:cubicBezTo>
                  <a:pt x="5937504" y="4608348"/>
                  <a:pt x="4608348" y="5937504"/>
                  <a:pt x="2968752" y="5937504"/>
                </a:cubicBezTo>
                <a:cubicBezTo>
                  <a:pt x="1329156" y="5937504"/>
                  <a:pt x="0" y="4608348"/>
                  <a:pt x="0" y="2968752"/>
                </a:cubicBezTo>
                <a:cubicBezTo>
                  <a:pt x="0" y="1329156"/>
                  <a:pt x="1329156" y="0"/>
                  <a:pt x="29687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17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415C20-28BD-45B4-9746-E9767A5831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5549" y="2229471"/>
            <a:ext cx="3009168" cy="2633472"/>
          </a:xfrm>
          <a:custGeom>
            <a:avLst/>
            <a:gdLst>
              <a:gd name="connsiteX0" fmla="*/ 0 w 3009168"/>
              <a:gd name="connsiteY0" fmla="*/ 0 h 2633472"/>
              <a:gd name="connsiteX1" fmla="*/ 3009168 w 3009168"/>
              <a:gd name="connsiteY1" fmla="*/ 0 h 2633472"/>
              <a:gd name="connsiteX2" fmla="*/ 3009168 w 3009168"/>
              <a:gd name="connsiteY2" fmla="*/ 2633472 h 2633472"/>
              <a:gd name="connsiteX3" fmla="*/ 0 w 3009168"/>
              <a:gd name="connsiteY3" fmla="*/ 2633472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168" h="2633472">
                <a:moveTo>
                  <a:pt x="0" y="0"/>
                </a:moveTo>
                <a:lnTo>
                  <a:pt x="3009168" y="0"/>
                </a:lnTo>
                <a:lnTo>
                  <a:pt x="3009168" y="2633472"/>
                </a:lnTo>
                <a:lnTo>
                  <a:pt x="0" y="2633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BA935D8-593B-42C3-B770-D3AD2286BC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6913" y="2229470"/>
            <a:ext cx="3009168" cy="2633472"/>
          </a:xfrm>
          <a:custGeom>
            <a:avLst/>
            <a:gdLst>
              <a:gd name="connsiteX0" fmla="*/ 0 w 3009168"/>
              <a:gd name="connsiteY0" fmla="*/ 0 h 2633472"/>
              <a:gd name="connsiteX1" fmla="*/ 3009168 w 3009168"/>
              <a:gd name="connsiteY1" fmla="*/ 0 h 2633472"/>
              <a:gd name="connsiteX2" fmla="*/ 3009168 w 3009168"/>
              <a:gd name="connsiteY2" fmla="*/ 2633472 h 2633472"/>
              <a:gd name="connsiteX3" fmla="*/ 0 w 3009168"/>
              <a:gd name="connsiteY3" fmla="*/ 2633472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168" h="2633472">
                <a:moveTo>
                  <a:pt x="0" y="0"/>
                </a:moveTo>
                <a:lnTo>
                  <a:pt x="3009168" y="0"/>
                </a:lnTo>
                <a:lnTo>
                  <a:pt x="3009168" y="2633472"/>
                </a:lnTo>
                <a:lnTo>
                  <a:pt x="0" y="2633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E90B428-6771-40D8-A287-6F733237E6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82780" y="2229470"/>
            <a:ext cx="3009168" cy="2633472"/>
          </a:xfrm>
          <a:custGeom>
            <a:avLst/>
            <a:gdLst>
              <a:gd name="connsiteX0" fmla="*/ 0 w 3009168"/>
              <a:gd name="connsiteY0" fmla="*/ 0 h 2633472"/>
              <a:gd name="connsiteX1" fmla="*/ 3009168 w 3009168"/>
              <a:gd name="connsiteY1" fmla="*/ 0 h 2633472"/>
              <a:gd name="connsiteX2" fmla="*/ 3009168 w 3009168"/>
              <a:gd name="connsiteY2" fmla="*/ 2633472 h 2633472"/>
              <a:gd name="connsiteX3" fmla="*/ 0 w 3009168"/>
              <a:gd name="connsiteY3" fmla="*/ 2633472 h 2633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168" h="2633472">
                <a:moveTo>
                  <a:pt x="0" y="0"/>
                </a:moveTo>
                <a:lnTo>
                  <a:pt x="3009168" y="0"/>
                </a:lnTo>
                <a:lnTo>
                  <a:pt x="3009168" y="2633472"/>
                </a:lnTo>
                <a:lnTo>
                  <a:pt x="0" y="2633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39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0C73C98-8265-4AC9-95C1-B294690247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86609" y="0"/>
            <a:ext cx="6565392" cy="6837218"/>
          </a:xfrm>
          <a:custGeom>
            <a:avLst/>
            <a:gdLst>
              <a:gd name="connsiteX0" fmla="*/ 4170862 w 6565392"/>
              <a:gd name="connsiteY0" fmla="*/ 0 h 6837218"/>
              <a:gd name="connsiteX1" fmla="*/ 6565392 w 6565392"/>
              <a:gd name="connsiteY1" fmla="*/ 0 h 6837218"/>
              <a:gd name="connsiteX2" fmla="*/ 2394530 w 6565392"/>
              <a:gd name="connsiteY2" fmla="*/ 6837218 h 6837218"/>
              <a:gd name="connsiteX3" fmla="*/ 0 w 6565392"/>
              <a:gd name="connsiteY3" fmla="*/ 6837218 h 683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5392" h="6837218">
                <a:moveTo>
                  <a:pt x="4170862" y="0"/>
                </a:moveTo>
                <a:lnTo>
                  <a:pt x="6565392" y="0"/>
                </a:lnTo>
                <a:lnTo>
                  <a:pt x="2394530" y="6837218"/>
                </a:lnTo>
                <a:lnTo>
                  <a:pt x="0" y="68372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32A0C12-FB14-455D-86C2-24F5396120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23885" y="-1"/>
            <a:ext cx="6565392" cy="6837218"/>
          </a:xfrm>
          <a:custGeom>
            <a:avLst/>
            <a:gdLst>
              <a:gd name="connsiteX0" fmla="*/ 4170862 w 6565392"/>
              <a:gd name="connsiteY0" fmla="*/ 0 h 6837218"/>
              <a:gd name="connsiteX1" fmla="*/ 6565392 w 6565392"/>
              <a:gd name="connsiteY1" fmla="*/ 0 h 6837218"/>
              <a:gd name="connsiteX2" fmla="*/ 2394530 w 6565392"/>
              <a:gd name="connsiteY2" fmla="*/ 6837218 h 6837218"/>
              <a:gd name="connsiteX3" fmla="*/ 0 w 6565392"/>
              <a:gd name="connsiteY3" fmla="*/ 6837218 h 683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5392" h="6837218">
                <a:moveTo>
                  <a:pt x="4170862" y="0"/>
                </a:moveTo>
                <a:lnTo>
                  <a:pt x="6565392" y="0"/>
                </a:lnTo>
                <a:lnTo>
                  <a:pt x="2394530" y="6837218"/>
                </a:lnTo>
                <a:lnTo>
                  <a:pt x="0" y="68372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914DBE1-80F2-478D-9CF1-A3F634C196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94847" y="4627812"/>
            <a:ext cx="10797153" cy="1444752"/>
          </a:xfrm>
          <a:custGeom>
            <a:avLst/>
            <a:gdLst>
              <a:gd name="connsiteX0" fmla="*/ 0 w 10776371"/>
              <a:gd name="connsiteY0" fmla="*/ 0 h 1444752"/>
              <a:gd name="connsiteX1" fmla="*/ 10776371 w 10776371"/>
              <a:gd name="connsiteY1" fmla="*/ 0 h 1444752"/>
              <a:gd name="connsiteX2" fmla="*/ 10776371 w 10776371"/>
              <a:gd name="connsiteY2" fmla="*/ 1444752 h 1444752"/>
              <a:gd name="connsiteX3" fmla="*/ 0 w 10776371"/>
              <a:gd name="connsiteY3" fmla="*/ 1444752 h 144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6371" h="1444752">
                <a:moveTo>
                  <a:pt x="0" y="0"/>
                </a:moveTo>
                <a:lnTo>
                  <a:pt x="10776371" y="0"/>
                </a:lnTo>
                <a:lnTo>
                  <a:pt x="10776371" y="1444752"/>
                </a:lnTo>
                <a:lnTo>
                  <a:pt x="0" y="14447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38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C30139-E4DC-40BD-827A-6C1F29D0CF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8665" y="0"/>
            <a:ext cx="3734583" cy="2196283"/>
          </a:xfrm>
          <a:custGeom>
            <a:avLst/>
            <a:gdLst>
              <a:gd name="connsiteX0" fmla="*/ 0 w 3734583"/>
              <a:gd name="connsiteY0" fmla="*/ 0 h 2196283"/>
              <a:gd name="connsiteX1" fmla="*/ 3734583 w 3734583"/>
              <a:gd name="connsiteY1" fmla="*/ 0 h 2196283"/>
              <a:gd name="connsiteX2" fmla="*/ 3734583 w 3734583"/>
              <a:gd name="connsiteY2" fmla="*/ 2196283 h 2196283"/>
              <a:gd name="connsiteX3" fmla="*/ 0 w 3734583"/>
              <a:gd name="connsiteY3" fmla="*/ 2196283 h 219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4583" h="2196283">
                <a:moveTo>
                  <a:pt x="0" y="0"/>
                </a:moveTo>
                <a:lnTo>
                  <a:pt x="3734583" y="0"/>
                </a:lnTo>
                <a:lnTo>
                  <a:pt x="3734583" y="2196283"/>
                </a:lnTo>
                <a:lnTo>
                  <a:pt x="0" y="21962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E6B7C3-12CF-4202-B2FC-4BE01079FCC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78665" y="2330859"/>
            <a:ext cx="3734583" cy="2196283"/>
          </a:xfrm>
          <a:custGeom>
            <a:avLst/>
            <a:gdLst>
              <a:gd name="connsiteX0" fmla="*/ 0 w 3734583"/>
              <a:gd name="connsiteY0" fmla="*/ 0 h 2196283"/>
              <a:gd name="connsiteX1" fmla="*/ 3734583 w 3734583"/>
              <a:gd name="connsiteY1" fmla="*/ 0 h 2196283"/>
              <a:gd name="connsiteX2" fmla="*/ 3734583 w 3734583"/>
              <a:gd name="connsiteY2" fmla="*/ 2196283 h 2196283"/>
              <a:gd name="connsiteX3" fmla="*/ 0 w 3734583"/>
              <a:gd name="connsiteY3" fmla="*/ 2196283 h 219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4583" h="2196283">
                <a:moveTo>
                  <a:pt x="0" y="0"/>
                </a:moveTo>
                <a:lnTo>
                  <a:pt x="3734583" y="0"/>
                </a:lnTo>
                <a:lnTo>
                  <a:pt x="3734583" y="2196283"/>
                </a:lnTo>
                <a:lnTo>
                  <a:pt x="0" y="21962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2BEE79-97F6-4553-9A7A-CB487CA201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8665" y="4661717"/>
            <a:ext cx="3734583" cy="2196283"/>
          </a:xfrm>
          <a:custGeom>
            <a:avLst/>
            <a:gdLst>
              <a:gd name="connsiteX0" fmla="*/ 0 w 3734583"/>
              <a:gd name="connsiteY0" fmla="*/ 0 h 2196283"/>
              <a:gd name="connsiteX1" fmla="*/ 3734583 w 3734583"/>
              <a:gd name="connsiteY1" fmla="*/ 0 h 2196283"/>
              <a:gd name="connsiteX2" fmla="*/ 3734583 w 3734583"/>
              <a:gd name="connsiteY2" fmla="*/ 2196283 h 2196283"/>
              <a:gd name="connsiteX3" fmla="*/ 0 w 3734583"/>
              <a:gd name="connsiteY3" fmla="*/ 2196283 h 219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4583" h="2196283">
                <a:moveTo>
                  <a:pt x="0" y="0"/>
                </a:moveTo>
                <a:lnTo>
                  <a:pt x="3734583" y="0"/>
                </a:lnTo>
                <a:lnTo>
                  <a:pt x="3734583" y="2196283"/>
                </a:lnTo>
                <a:lnTo>
                  <a:pt x="0" y="21962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13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BB23C0-39E2-423E-A001-9737B1576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782" y="4278341"/>
            <a:ext cx="12192000" cy="1769212"/>
          </a:xfrm>
          <a:custGeom>
            <a:avLst/>
            <a:gdLst>
              <a:gd name="connsiteX0" fmla="*/ 0 w 12192000"/>
              <a:gd name="connsiteY0" fmla="*/ 0 h 1769212"/>
              <a:gd name="connsiteX1" fmla="*/ 12192000 w 12192000"/>
              <a:gd name="connsiteY1" fmla="*/ 0 h 1769212"/>
              <a:gd name="connsiteX2" fmla="*/ 12192000 w 12192000"/>
              <a:gd name="connsiteY2" fmla="*/ 1769212 h 1769212"/>
              <a:gd name="connsiteX3" fmla="*/ 0 w 12192000"/>
              <a:gd name="connsiteY3" fmla="*/ 1769212 h 176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69212">
                <a:moveTo>
                  <a:pt x="0" y="0"/>
                </a:moveTo>
                <a:lnTo>
                  <a:pt x="12192000" y="0"/>
                </a:lnTo>
                <a:lnTo>
                  <a:pt x="12192000" y="1769212"/>
                </a:lnTo>
                <a:lnTo>
                  <a:pt x="0" y="17692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9152A25-DB89-43C8-8468-86B4A3AA2C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7000" y="-1"/>
            <a:ext cx="1769212" cy="6858000"/>
          </a:xfrm>
          <a:custGeom>
            <a:avLst/>
            <a:gdLst>
              <a:gd name="connsiteX0" fmla="*/ 0 w 1769212"/>
              <a:gd name="connsiteY0" fmla="*/ 0 h 6858000"/>
              <a:gd name="connsiteX1" fmla="*/ 1769212 w 1769212"/>
              <a:gd name="connsiteY1" fmla="*/ 0 h 6858000"/>
              <a:gd name="connsiteX2" fmla="*/ 1769212 w 1769212"/>
              <a:gd name="connsiteY2" fmla="*/ 6858000 h 6858000"/>
              <a:gd name="connsiteX3" fmla="*/ 0 w 17692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9212" h="6858000">
                <a:moveTo>
                  <a:pt x="0" y="0"/>
                </a:moveTo>
                <a:lnTo>
                  <a:pt x="1769212" y="0"/>
                </a:lnTo>
                <a:lnTo>
                  <a:pt x="176921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2A1A38A-4EFD-405E-8B97-B5AE71CC3D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77402" y="-1"/>
            <a:ext cx="1769212" cy="6858000"/>
          </a:xfrm>
          <a:custGeom>
            <a:avLst/>
            <a:gdLst>
              <a:gd name="connsiteX0" fmla="*/ 0 w 1769212"/>
              <a:gd name="connsiteY0" fmla="*/ 0 h 6858000"/>
              <a:gd name="connsiteX1" fmla="*/ 1769212 w 1769212"/>
              <a:gd name="connsiteY1" fmla="*/ 0 h 6858000"/>
              <a:gd name="connsiteX2" fmla="*/ 1769212 w 1769212"/>
              <a:gd name="connsiteY2" fmla="*/ 6858000 h 6858000"/>
              <a:gd name="connsiteX3" fmla="*/ 0 w 17692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9212" h="6858000">
                <a:moveTo>
                  <a:pt x="0" y="0"/>
                </a:moveTo>
                <a:lnTo>
                  <a:pt x="1769212" y="0"/>
                </a:lnTo>
                <a:lnTo>
                  <a:pt x="176921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1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8996BB-933B-452D-8B7C-6367905C6C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0387" y="3047970"/>
            <a:ext cx="6011226" cy="3005613"/>
          </a:xfrm>
          <a:custGeom>
            <a:avLst/>
            <a:gdLst>
              <a:gd name="connsiteX0" fmla="*/ 0 w 6011226"/>
              <a:gd name="connsiteY0" fmla="*/ 0 h 3005613"/>
              <a:gd name="connsiteX1" fmla="*/ 2359345 w 6011226"/>
              <a:gd name="connsiteY1" fmla="*/ 0 h 3005613"/>
              <a:gd name="connsiteX2" fmla="*/ 2989443 w 6011226"/>
              <a:gd name="connsiteY2" fmla="*/ 630097 h 3005613"/>
              <a:gd name="connsiteX3" fmla="*/ 3619540 w 6011226"/>
              <a:gd name="connsiteY3" fmla="*/ 0 h 3005613"/>
              <a:gd name="connsiteX4" fmla="*/ 6011226 w 6011226"/>
              <a:gd name="connsiteY4" fmla="*/ 0 h 3005613"/>
              <a:gd name="connsiteX5" fmla="*/ 3005613 w 6011226"/>
              <a:gd name="connsiteY5" fmla="*/ 3005613 h 3005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1226" h="3005613">
                <a:moveTo>
                  <a:pt x="0" y="0"/>
                </a:moveTo>
                <a:lnTo>
                  <a:pt x="2359345" y="0"/>
                </a:lnTo>
                <a:lnTo>
                  <a:pt x="2989443" y="630097"/>
                </a:lnTo>
                <a:lnTo>
                  <a:pt x="3619540" y="0"/>
                </a:lnTo>
                <a:lnTo>
                  <a:pt x="6011226" y="0"/>
                </a:lnTo>
                <a:lnTo>
                  <a:pt x="3005613" y="30056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11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E095EE-898F-4C11-B27E-1195CAE211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96" y="40757"/>
            <a:ext cx="3388242" cy="6776484"/>
          </a:xfrm>
          <a:custGeom>
            <a:avLst/>
            <a:gdLst>
              <a:gd name="connsiteX0" fmla="*/ 0 w 3388242"/>
              <a:gd name="connsiteY0" fmla="*/ 0 h 6776484"/>
              <a:gd name="connsiteX1" fmla="*/ 3388242 w 3388242"/>
              <a:gd name="connsiteY1" fmla="*/ 3388242 h 6776484"/>
              <a:gd name="connsiteX2" fmla="*/ 0 w 3388242"/>
              <a:gd name="connsiteY2" fmla="*/ 6776484 h 677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8242" h="6776484">
                <a:moveTo>
                  <a:pt x="0" y="0"/>
                </a:moveTo>
                <a:lnTo>
                  <a:pt x="3388242" y="3388242"/>
                </a:lnTo>
                <a:lnTo>
                  <a:pt x="0" y="67764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322F2D-4DF5-44FF-B004-F310F392A9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2123" y="0"/>
            <a:ext cx="6776484" cy="3388242"/>
          </a:xfrm>
          <a:custGeom>
            <a:avLst/>
            <a:gdLst>
              <a:gd name="connsiteX0" fmla="*/ 0 w 6776484"/>
              <a:gd name="connsiteY0" fmla="*/ 0 h 3388242"/>
              <a:gd name="connsiteX1" fmla="*/ 6776484 w 6776484"/>
              <a:gd name="connsiteY1" fmla="*/ 0 h 3388242"/>
              <a:gd name="connsiteX2" fmla="*/ 3388242 w 6776484"/>
              <a:gd name="connsiteY2" fmla="*/ 3388242 h 338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6484" h="3388242">
                <a:moveTo>
                  <a:pt x="0" y="0"/>
                </a:moveTo>
                <a:lnTo>
                  <a:pt x="6776484" y="0"/>
                </a:lnTo>
                <a:lnTo>
                  <a:pt x="3388242" y="3388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C1B0480-3598-4A14-BE01-A09D63DAD9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122" y="3469759"/>
            <a:ext cx="6776484" cy="3388242"/>
          </a:xfrm>
          <a:custGeom>
            <a:avLst/>
            <a:gdLst>
              <a:gd name="connsiteX0" fmla="*/ 3388242 w 6776484"/>
              <a:gd name="connsiteY0" fmla="*/ 0 h 3388242"/>
              <a:gd name="connsiteX1" fmla="*/ 6776484 w 6776484"/>
              <a:gd name="connsiteY1" fmla="*/ 3388242 h 3388242"/>
              <a:gd name="connsiteX2" fmla="*/ 0 w 6776484"/>
              <a:gd name="connsiteY2" fmla="*/ 3388242 h 338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6484" h="3388242">
                <a:moveTo>
                  <a:pt x="3388242" y="0"/>
                </a:moveTo>
                <a:lnTo>
                  <a:pt x="6776484" y="3388242"/>
                </a:lnTo>
                <a:lnTo>
                  <a:pt x="0" y="3388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73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0959A4-0E82-4208-8024-B2FA1D63EF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1655" y="882435"/>
            <a:ext cx="2863321" cy="2863321"/>
          </a:xfrm>
          <a:custGeom>
            <a:avLst/>
            <a:gdLst>
              <a:gd name="connsiteX0" fmla="*/ 1431661 w 2863321"/>
              <a:gd name="connsiteY0" fmla="*/ 0 h 2863321"/>
              <a:gd name="connsiteX1" fmla="*/ 2863321 w 2863321"/>
              <a:gd name="connsiteY1" fmla="*/ 1431661 h 2863321"/>
              <a:gd name="connsiteX2" fmla="*/ 1431661 w 2863321"/>
              <a:gd name="connsiteY2" fmla="*/ 2863321 h 2863321"/>
              <a:gd name="connsiteX3" fmla="*/ 0 w 2863321"/>
              <a:gd name="connsiteY3" fmla="*/ 1431661 h 2863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3321" h="2863321">
                <a:moveTo>
                  <a:pt x="1431661" y="0"/>
                </a:moveTo>
                <a:lnTo>
                  <a:pt x="2863321" y="1431661"/>
                </a:lnTo>
                <a:lnTo>
                  <a:pt x="1431661" y="2863321"/>
                </a:lnTo>
                <a:lnTo>
                  <a:pt x="0" y="14316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424D6C-A7A7-41F1-AB0C-9B7AB14D9C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1655" y="2651759"/>
            <a:ext cx="3627026" cy="3627026"/>
          </a:xfrm>
          <a:custGeom>
            <a:avLst/>
            <a:gdLst>
              <a:gd name="connsiteX0" fmla="*/ 1813513 w 3627026"/>
              <a:gd name="connsiteY0" fmla="*/ 0 h 3627026"/>
              <a:gd name="connsiteX1" fmla="*/ 3627026 w 3627026"/>
              <a:gd name="connsiteY1" fmla="*/ 1813513 h 3627026"/>
              <a:gd name="connsiteX2" fmla="*/ 1813513 w 3627026"/>
              <a:gd name="connsiteY2" fmla="*/ 3627026 h 3627026"/>
              <a:gd name="connsiteX3" fmla="*/ 0 w 3627026"/>
              <a:gd name="connsiteY3" fmla="*/ 1813513 h 362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7026" h="3627026">
                <a:moveTo>
                  <a:pt x="1813513" y="0"/>
                </a:moveTo>
                <a:lnTo>
                  <a:pt x="3627026" y="1813513"/>
                </a:lnTo>
                <a:lnTo>
                  <a:pt x="1813513" y="3627026"/>
                </a:lnTo>
                <a:lnTo>
                  <a:pt x="0" y="18135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EFC964F-11E4-4D28-80D5-A5049FF739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5167" y="2962655"/>
            <a:ext cx="5559552" cy="5559552"/>
          </a:xfrm>
          <a:custGeom>
            <a:avLst/>
            <a:gdLst>
              <a:gd name="connsiteX0" fmla="*/ 2779776 w 5559552"/>
              <a:gd name="connsiteY0" fmla="*/ 0 h 5559552"/>
              <a:gd name="connsiteX1" fmla="*/ 5559552 w 5559552"/>
              <a:gd name="connsiteY1" fmla="*/ 2779776 h 5559552"/>
              <a:gd name="connsiteX2" fmla="*/ 2779776 w 5559552"/>
              <a:gd name="connsiteY2" fmla="*/ 5559552 h 5559552"/>
              <a:gd name="connsiteX3" fmla="*/ 0 w 5559552"/>
              <a:gd name="connsiteY3" fmla="*/ 2779776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9552" h="5559552">
                <a:moveTo>
                  <a:pt x="2779776" y="0"/>
                </a:moveTo>
                <a:lnTo>
                  <a:pt x="5559552" y="2779776"/>
                </a:lnTo>
                <a:lnTo>
                  <a:pt x="2779776" y="5559552"/>
                </a:lnTo>
                <a:lnTo>
                  <a:pt x="0" y="27797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67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1E69E7D-1883-49F2-BD0C-88518FF30B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51503"/>
            <a:ext cx="3206496" cy="3206496"/>
          </a:xfrm>
          <a:custGeom>
            <a:avLst/>
            <a:gdLst>
              <a:gd name="connsiteX0" fmla="*/ 0 w 3206496"/>
              <a:gd name="connsiteY0" fmla="*/ 0 h 3206496"/>
              <a:gd name="connsiteX1" fmla="*/ 3206496 w 3206496"/>
              <a:gd name="connsiteY1" fmla="*/ 0 h 3206496"/>
              <a:gd name="connsiteX2" fmla="*/ 3206496 w 3206496"/>
              <a:gd name="connsiteY2" fmla="*/ 3206496 h 3206496"/>
              <a:gd name="connsiteX3" fmla="*/ 0 w 3206496"/>
              <a:gd name="connsiteY3" fmla="*/ 3206496 h 320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496" h="3206496">
                <a:moveTo>
                  <a:pt x="0" y="0"/>
                </a:moveTo>
                <a:lnTo>
                  <a:pt x="3206496" y="0"/>
                </a:lnTo>
                <a:lnTo>
                  <a:pt x="3206496" y="3206496"/>
                </a:lnTo>
                <a:lnTo>
                  <a:pt x="0" y="32064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449ABF-44D6-4729-B90E-B3A073856C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87167" y="2397392"/>
            <a:ext cx="2560320" cy="2560320"/>
          </a:xfrm>
          <a:custGeom>
            <a:avLst/>
            <a:gdLst>
              <a:gd name="connsiteX0" fmla="*/ 0 w 2560320"/>
              <a:gd name="connsiteY0" fmla="*/ 0 h 2560320"/>
              <a:gd name="connsiteX1" fmla="*/ 2560320 w 2560320"/>
              <a:gd name="connsiteY1" fmla="*/ 0 h 2560320"/>
              <a:gd name="connsiteX2" fmla="*/ 2560320 w 2560320"/>
              <a:gd name="connsiteY2" fmla="*/ 2560320 h 2560320"/>
              <a:gd name="connsiteX3" fmla="*/ 0 w 2560320"/>
              <a:gd name="connsiteY3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2560320">
                <a:moveTo>
                  <a:pt x="0" y="0"/>
                </a:moveTo>
                <a:lnTo>
                  <a:pt x="2560320" y="0"/>
                </a:lnTo>
                <a:lnTo>
                  <a:pt x="2560320" y="2560320"/>
                </a:lnTo>
                <a:lnTo>
                  <a:pt x="0" y="25603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9AA56E9-4404-4A69-B20B-D5EB056292D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78665" y="978126"/>
            <a:ext cx="1847088" cy="1847088"/>
          </a:xfrm>
          <a:custGeom>
            <a:avLst/>
            <a:gdLst>
              <a:gd name="connsiteX0" fmla="*/ 0 w 1847088"/>
              <a:gd name="connsiteY0" fmla="*/ 0 h 1847088"/>
              <a:gd name="connsiteX1" fmla="*/ 1847088 w 1847088"/>
              <a:gd name="connsiteY1" fmla="*/ 0 h 1847088"/>
              <a:gd name="connsiteX2" fmla="*/ 1847088 w 1847088"/>
              <a:gd name="connsiteY2" fmla="*/ 1847088 h 1847088"/>
              <a:gd name="connsiteX3" fmla="*/ 0 w 1847088"/>
              <a:gd name="connsiteY3" fmla="*/ 1847088 h 184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088" h="1847088">
                <a:moveTo>
                  <a:pt x="0" y="0"/>
                </a:moveTo>
                <a:lnTo>
                  <a:pt x="1847088" y="0"/>
                </a:lnTo>
                <a:lnTo>
                  <a:pt x="1847088" y="1847088"/>
                </a:lnTo>
                <a:lnTo>
                  <a:pt x="0" y="18470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6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72F5A9-7753-4734-B405-31D6D65902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82279" y="4454519"/>
            <a:ext cx="4057664" cy="3499186"/>
          </a:xfrm>
          <a:custGeom>
            <a:avLst/>
            <a:gdLst>
              <a:gd name="connsiteX0" fmla="*/ 3056113 w 4057664"/>
              <a:gd name="connsiteY0" fmla="*/ 0 h 3499186"/>
              <a:gd name="connsiteX1" fmla="*/ 4057664 w 4057664"/>
              <a:gd name="connsiteY1" fmla="*/ 1734738 h 3499186"/>
              <a:gd name="connsiteX2" fmla="*/ 1001551 w 4057664"/>
              <a:gd name="connsiteY2" fmla="*/ 3499186 h 3499186"/>
              <a:gd name="connsiteX3" fmla="*/ 0 w 4057664"/>
              <a:gd name="connsiteY3" fmla="*/ 1764449 h 349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64" h="3499186">
                <a:moveTo>
                  <a:pt x="3056113" y="0"/>
                </a:moveTo>
                <a:lnTo>
                  <a:pt x="4057664" y="1734738"/>
                </a:lnTo>
                <a:lnTo>
                  <a:pt x="1001551" y="3499186"/>
                </a:lnTo>
                <a:lnTo>
                  <a:pt x="0" y="17644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3BE902-77A0-44C8-8237-B2C0192BC3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11345" y="2623353"/>
            <a:ext cx="4057664" cy="3499184"/>
          </a:xfrm>
          <a:custGeom>
            <a:avLst/>
            <a:gdLst>
              <a:gd name="connsiteX0" fmla="*/ 3056113 w 4057664"/>
              <a:gd name="connsiteY0" fmla="*/ 0 h 3499184"/>
              <a:gd name="connsiteX1" fmla="*/ 4057664 w 4057664"/>
              <a:gd name="connsiteY1" fmla="*/ 1734737 h 3499184"/>
              <a:gd name="connsiteX2" fmla="*/ 1001551 w 4057664"/>
              <a:gd name="connsiteY2" fmla="*/ 3499184 h 3499184"/>
              <a:gd name="connsiteX3" fmla="*/ 0 w 4057664"/>
              <a:gd name="connsiteY3" fmla="*/ 1764447 h 349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64" h="3499184">
                <a:moveTo>
                  <a:pt x="3056113" y="0"/>
                </a:moveTo>
                <a:lnTo>
                  <a:pt x="4057664" y="1734737"/>
                </a:lnTo>
                <a:lnTo>
                  <a:pt x="1001551" y="3499184"/>
                </a:lnTo>
                <a:lnTo>
                  <a:pt x="0" y="1764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240283-D245-450E-9EB5-2491D09502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04971" y="792183"/>
            <a:ext cx="4057663" cy="3499184"/>
          </a:xfrm>
          <a:custGeom>
            <a:avLst/>
            <a:gdLst>
              <a:gd name="connsiteX0" fmla="*/ 3056112 w 4057663"/>
              <a:gd name="connsiteY0" fmla="*/ 0 h 3499184"/>
              <a:gd name="connsiteX1" fmla="*/ 4057663 w 4057663"/>
              <a:gd name="connsiteY1" fmla="*/ 1734737 h 3499184"/>
              <a:gd name="connsiteX2" fmla="*/ 1001551 w 4057663"/>
              <a:gd name="connsiteY2" fmla="*/ 3499184 h 3499184"/>
              <a:gd name="connsiteX3" fmla="*/ 0 w 4057663"/>
              <a:gd name="connsiteY3" fmla="*/ 1764447 h 349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63" h="3499184">
                <a:moveTo>
                  <a:pt x="3056112" y="0"/>
                </a:moveTo>
                <a:lnTo>
                  <a:pt x="4057663" y="1734737"/>
                </a:lnTo>
                <a:lnTo>
                  <a:pt x="1001551" y="3499184"/>
                </a:lnTo>
                <a:lnTo>
                  <a:pt x="0" y="1764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20DEF07-8CB6-4C86-B70A-D197BF6031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07709" y="-1038987"/>
            <a:ext cx="4057662" cy="3499184"/>
          </a:xfrm>
          <a:custGeom>
            <a:avLst/>
            <a:gdLst>
              <a:gd name="connsiteX0" fmla="*/ 3056111 w 4057662"/>
              <a:gd name="connsiteY0" fmla="*/ 0 h 3499184"/>
              <a:gd name="connsiteX1" fmla="*/ 4057662 w 4057662"/>
              <a:gd name="connsiteY1" fmla="*/ 1734737 h 3499184"/>
              <a:gd name="connsiteX2" fmla="*/ 1001551 w 4057662"/>
              <a:gd name="connsiteY2" fmla="*/ 3499184 h 3499184"/>
              <a:gd name="connsiteX3" fmla="*/ 0 w 4057662"/>
              <a:gd name="connsiteY3" fmla="*/ 1764447 h 349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7662" h="3499184">
                <a:moveTo>
                  <a:pt x="3056111" y="0"/>
                </a:moveTo>
                <a:lnTo>
                  <a:pt x="4057662" y="1734737"/>
                </a:lnTo>
                <a:lnTo>
                  <a:pt x="1001551" y="3499184"/>
                </a:lnTo>
                <a:lnTo>
                  <a:pt x="0" y="1764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72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113F3D-BCCD-422B-B8E1-A2DDA78DDA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746701" y="125073"/>
            <a:ext cx="3488221" cy="3488221"/>
          </a:xfrm>
          <a:custGeom>
            <a:avLst/>
            <a:gdLst>
              <a:gd name="connsiteX0" fmla="*/ 1744111 w 3488221"/>
              <a:gd name="connsiteY0" fmla="*/ 0 h 3488221"/>
              <a:gd name="connsiteX1" fmla="*/ 3488221 w 3488221"/>
              <a:gd name="connsiteY1" fmla="*/ 1744111 h 3488221"/>
              <a:gd name="connsiteX2" fmla="*/ 1744111 w 3488221"/>
              <a:gd name="connsiteY2" fmla="*/ 3488221 h 3488221"/>
              <a:gd name="connsiteX3" fmla="*/ 0 w 3488221"/>
              <a:gd name="connsiteY3" fmla="*/ 1744111 h 34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221" h="3488221">
                <a:moveTo>
                  <a:pt x="1744111" y="0"/>
                </a:moveTo>
                <a:lnTo>
                  <a:pt x="3488221" y="1744111"/>
                </a:lnTo>
                <a:lnTo>
                  <a:pt x="1744111" y="3488221"/>
                </a:lnTo>
                <a:lnTo>
                  <a:pt x="0" y="1744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026587C-03EC-458F-AD22-1AA31C8238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5090" y="1968706"/>
            <a:ext cx="3488221" cy="3488221"/>
          </a:xfrm>
          <a:custGeom>
            <a:avLst/>
            <a:gdLst>
              <a:gd name="connsiteX0" fmla="*/ 1744111 w 3488221"/>
              <a:gd name="connsiteY0" fmla="*/ 0 h 3488221"/>
              <a:gd name="connsiteX1" fmla="*/ 3488221 w 3488221"/>
              <a:gd name="connsiteY1" fmla="*/ 1744111 h 3488221"/>
              <a:gd name="connsiteX2" fmla="*/ 1744111 w 3488221"/>
              <a:gd name="connsiteY2" fmla="*/ 3488221 h 3488221"/>
              <a:gd name="connsiteX3" fmla="*/ 0 w 3488221"/>
              <a:gd name="connsiteY3" fmla="*/ 1744111 h 34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221" h="3488221">
                <a:moveTo>
                  <a:pt x="1744111" y="0"/>
                </a:moveTo>
                <a:lnTo>
                  <a:pt x="3488221" y="1744111"/>
                </a:lnTo>
                <a:lnTo>
                  <a:pt x="1744111" y="3488221"/>
                </a:lnTo>
                <a:lnTo>
                  <a:pt x="0" y="1744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4570919-5A36-4F1F-AFDB-B0B4BA4C95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6881" y="125071"/>
            <a:ext cx="3488221" cy="3488221"/>
          </a:xfrm>
          <a:custGeom>
            <a:avLst/>
            <a:gdLst>
              <a:gd name="connsiteX0" fmla="*/ 1744111 w 3488221"/>
              <a:gd name="connsiteY0" fmla="*/ 0 h 3488221"/>
              <a:gd name="connsiteX1" fmla="*/ 3488221 w 3488221"/>
              <a:gd name="connsiteY1" fmla="*/ 1744111 h 3488221"/>
              <a:gd name="connsiteX2" fmla="*/ 1744111 w 3488221"/>
              <a:gd name="connsiteY2" fmla="*/ 3488221 h 3488221"/>
              <a:gd name="connsiteX3" fmla="*/ 0 w 3488221"/>
              <a:gd name="connsiteY3" fmla="*/ 1744111 h 34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221" h="3488221">
                <a:moveTo>
                  <a:pt x="1744111" y="0"/>
                </a:moveTo>
                <a:lnTo>
                  <a:pt x="3488221" y="1744111"/>
                </a:lnTo>
                <a:lnTo>
                  <a:pt x="1744111" y="3488221"/>
                </a:lnTo>
                <a:lnTo>
                  <a:pt x="0" y="1744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F9FE0D0-0328-4EEC-9382-A767593290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71924" y="-1726406"/>
            <a:ext cx="3488221" cy="3488221"/>
          </a:xfrm>
          <a:custGeom>
            <a:avLst/>
            <a:gdLst>
              <a:gd name="connsiteX0" fmla="*/ 1744111 w 3488221"/>
              <a:gd name="connsiteY0" fmla="*/ 0 h 3488221"/>
              <a:gd name="connsiteX1" fmla="*/ 3488221 w 3488221"/>
              <a:gd name="connsiteY1" fmla="*/ 1744111 h 3488221"/>
              <a:gd name="connsiteX2" fmla="*/ 1744111 w 3488221"/>
              <a:gd name="connsiteY2" fmla="*/ 3488221 h 3488221"/>
              <a:gd name="connsiteX3" fmla="*/ 0 w 3488221"/>
              <a:gd name="connsiteY3" fmla="*/ 1744111 h 34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8221" h="3488221">
                <a:moveTo>
                  <a:pt x="1744111" y="0"/>
                </a:moveTo>
                <a:lnTo>
                  <a:pt x="3488221" y="1744111"/>
                </a:lnTo>
                <a:lnTo>
                  <a:pt x="1744111" y="3488221"/>
                </a:lnTo>
                <a:lnTo>
                  <a:pt x="0" y="17441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57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405DAEF-0000-4DC7-8C55-FAC238596B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29429" y="20781"/>
            <a:ext cx="1657883" cy="5776514"/>
          </a:xfrm>
          <a:custGeom>
            <a:avLst/>
            <a:gdLst>
              <a:gd name="connsiteX0" fmla="*/ 0 w 1657883"/>
              <a:gd name="connsiteY0" fmla="*/ 0 h 5776514"/>
              <a:gd name="connsiteX1" fmla="*/ 1657883 w 1657883"/>
              <a:gd name="connsiteY1" fmla="*/ 0 h 5776514"/>
              <a:gd name="connsiteX2" fmla="*/ 1657883 w 1657883"/>
              <a:gd name="connsiteY2" fmla="*/ 5776514 h 5776514"/>
              <a:gd name="connsiteX3" fmla="*/ 0 w 1657883"/>
              <a:gd name="connsiteY3" fmla="*/ 5776514 h 577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883" h="5776514">
                <a:moveTo>
                  <a:pt x="0" y="0"/>
                </a:moveTo>
                <a:lnTo>
                  <a:pt x="1657883" y="0"/>
                </a:lnTo>
                <a:lnTo>
                  <a:pt x="1657883" y="5776514"/>
                </a:lnTo>
                <a:lnTo>
                  <a:pt x="0" y="577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0E6F18-78E7-4CB6-949A-43E894D817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64325" y="1102267"/>
            <a:ext cx="1657883" cy="5776514"/>
          </a:xfrm>
          <a:custGeom>
            <a:avLst/>
            <a:gdLst>
              <a:gd name="connsiteX0" fmla="*/ 0 w 1657883"/>
              <a:gd name="connsiteY0" fmla="*/ 0 h 5776514"/>
              <a:gd name="connsiteX1" fmla="*/ 1657883 w 1657883"/>
              <a:gd name="connsiteY1" fmla="*/ 0 h 5776514"/>
              <a:gd name="connsiteX2" fmla="*/ 1657883 w 1657883"/>
              <a:gd name="connsiteY2" fmla="*/ 5776514 h 5776514"/>
              <a:gd name="connsiteX3" fmla="*/ 0 w 1657883"/>
              <a:gd name="connsiteY3" fmla="*/ 5776514 h 577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883" h="5776514">
                <a:moveTo>
                  <a:pt x="0" y="0"/>
                </a:moveTo>
                <a:lnTo>
                  <a:pt x="1657883" y="0"/>
                </a:lnTo>
                <a:lnTo>
                  <a:pt x="1657883" y="5776514"/>
                </a:lnTo>
                <a:lnTo>
                  <a:pt x="0" y="577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90BAB4A-3028-4BCB-A6DA-495777B9C2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99221" y="-1"/>
            <a:ext cx="1657883" cy="5776514"/>
          </a:xfrm>
          <a:custGeom>
            <a:avLst/>
            <a:gdLst>
              <a:gd name="connsiteX0" fmla="*/ 0 w 1657883"/>
              <a:gd name="connsiteY0" fmla="*/ 0 h 5776514"/>
              <a:gd name="connsiteX1" fmla="*/ 1657883 w 1657883"/>
              <a:gd name="connsiteY1" fmla="*/ 0 h 5776514"/>
              <a:gd name="connsiteX2" fmla="*/ 1657883 w 1657883"/>
              <a:gd name="connsiteY2" fmla="*/ 5776514 h 5776514"/>
              <a:gd name="connsiteX3" fmla="*/ 0 w 1657883"/>
              <a:gd name="connsiteY3" fmla="*/ 5776514 h 577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883" h="5776514">
                <a:moveTo>
                  <a:pt x="0" y="0"/>
                </a:moveTo>
                <a:lnTo>
                  <a:pt x="1657883" y="0"/>
                </a:lnTo>
                <a:lnTo>
                  <a:pt x="1657883" y="5776514"/>
                </a:lnTo>
                <a:lnTo>
                  <a:pt x="0" y="577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E3B9DF5-6711-4C48-9A9F-E8974D258A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34117" y="1081486"/>
            <a:ext cx="1657883" cy="5776514"/>
          </a:xfrm>
          <a:custGeom>
            <a:avLst/>
            <a:gdLst>
              <a:gd name="connsiteX0" fmla="*/ 0 w 1657883"/>
              <a:gd name="connsiteY0" fmla="*/ 0 h 5776514"/>
              <a:gd name="connsiteX1" fmla="*/ 1657883 w 1657883"/>
              <a:gd name="connsiteY1" fmla="*/ 0 h 5776514"/>
              <a:gd name="connsiteX2" fmla="*/ 1657883 w 1657883"/>
              <a:gd name="connsiteY2" fmla="*/ 5776514 h 5776514"/>
              <a:gd name="connsiteX3" fmla="*/ 0 w 1657883"/>
              <a:gd name="connsiteY3" fmla="*/ 5776514 h 577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883" h="5776514">
                <a:moveTo>
                  <a:pt x="0" y="0"/>
                </a:moveTo>
                <a:lnTo>
                  <a:pt x="1657883" y="0"/>
                </a:lnTo>
                <a:lnTo>
                  <a:pt x="1657883" y="5776514"/>
                </a:lnTo>
                <a:lnTo>
                  <a:pt x="0" y="5776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6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811342B-5DAB-4897-9504-44B29E8EF9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82267" y="3805424"/>
            <a:ext cx="3032760" cy="3032760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E4D4226-BB2C-482F-8E67-17E1504247D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71800" y="2234182"/>
            <a:ext cx="3032760" cy="3032760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1AE544-C410-4AA0-9476-2AA44BC81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9620" y="640078"/>
            <a:ext cx="3032760" cy="3032760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DC87EFA-9B48-4CED-B4CA-2F09ADE209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7439" y="2234181"/>
            <a:ext cx="3032760" cy="3032760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2EACFBE5-2C7C-4E29-A3B1-EF1D597509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78810" y="3805425"/>
            <a:ext cx="3032760" cy="3032760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0C8494A7-9916-4D5F-8DF2-4E511C1143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98723" y="3255286"/>
            <a:ext cx="5594553" cy="5594553"/>
          </a:xfrm>
          <a:custGeom>
            <a:avLst/>
            <a:gdLst>
              <a:gd name="connsiteX0" fmla="*/ 1516380 w 3032760"/>
              <a:gd name="connsiteY0" fmla="*/ 0 h 3032760"/>
              <a:gd name="connsiteX1" fmla="*/ 3032760 w 3032760"/>
              <a:gd name="connsiteY1" fmla="*/ 1516380 h 3032760"/>
              <a:gd name="connsiteX2" fmla="*/ 1516380 w 3032760"/>
              <a:gd name="connsiteY2" fmla="*/ 3032760 h 3032760"/>
              <a:gd name="connsiteX3" fmla="*/ 0 w 3032760"/>
              <a:gd name="connsiteY3" fmla="*/ 151638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2760" h="3032760">
                <a:moveTo>
                  <a:pt x="1516380" y="0"/>
                </a:moveTo>
                <a:lnTo>
                  <a:pt x="3032760" y="1516380"/>
                </a:lnTo>
                <a:lnTo>
                  <a:pt x="1516380" y="3032760"/>
                </a:lnTo>
                <a:lnTo>
                  <a:pt x="0" y="1516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91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03B892E-B25A-44C2-93A1-154490D6F7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2890" y="2930565"/>
            <a:ext cx="3401997" cy="3927435"/>
          </a:xfrm>
          <a:custGeom>
            <a:avLst/>
            <a:gdLst>
              <a:gd name="connsiteX0" fmla="*/ 1700999 w 3401997"/>
              <a:gd name="connsiteY0" fmla="*/ 0 h 3927435"/>
              <a:gd name="connsiteX1" fmla="*/ 3401997 w 3401997"/>
              <a:gd name="connsiteY1" fmla="*/ 3927435 h 3927435"/>
              <a:gd name="connsiteX2" fmla="*/ 0 w 3401997"/>
              <a:gd name="connsiteY2" fmla="*/ 3927435 h 392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1997" h="3927435">
                <a:moveTo>
                  <a:pt x="1700999" y="0"/>
                </a:moveTo>
                <a:lnTo>
                  <a:pt x="3401997" y="3927435"/>
                </a:lnTo>
                <a:lnTo>
                  <a:pt x="0" y="3927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0D3A1A0-26D0-42BF-81D9-669F14FF2F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47719" y="2930565"/>
            <a:ext cx="3401997" cy="3927435"/>
          </a:xfrm>
          <a:custGeom>
            <a:avLst/>
            <a:gdLst>
              <a:gd name="connsiteX0" fmla="*/ 1700999 w 3401997"/>
              <a:gd name="connsiteY0" fmla="*/ 0 h 3927435"/>
              <a:gd name="connsiteX1" fmla="*/ 3401997 w 3401997"/>
              <a:gd name="connsiteY1" fmla="*/ 3927435 h 3927435"/>
              <a:gd name="connsiteX2" fmla="*/ 0 w 3401997"/>
              <a:gd name="connsiteY2" fmla="*/ 3927435 h 392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1997" h="3927435">
                <a:moveTo>
                  <a:pt x="1700999" y="0"/>
                </a:moveTo>
                <a:lnTo>
                  <a:pt x="3401997" y="3927435"/>
                </a:lnTo>
                <a:lnTo>
                  <a:pt x="0" y="3927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92C0425-657E-416D-B697-1D7D32D632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1613" y="1317356"/>
            <a:ext cx="4799380" cy="5540644"/>
          </a:xfrm>
          <a:custGeom>
            <a:avLst/>
            <a:gdLst>
              <a:gd name="connsiteX0" fmla="*/ 2399690 w 4799380"/>
              <a:gd name="connsiteY0" fmla="*/ 0 h 5540644"/>
              <a:gd name="connsiteX1" fmla="*/ 4799380 w 4799380"/>
              <a:gd name="connsiteY1" fmla="*/ 5540644 h 5540644"/>
              <a:gd name="connsiteX2" fmla="*/ 0 w 4799380"/>
              <a:gd name="connsiteY2" fmla="*/ 5540644 h 554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9380" h="5540644">
                <a:moveTo>
                  <a:pt x="2399690" y="0"/>
                </a:moveTo>
                <a:lnTo>
                  <a:pt x="4799380" y="5540644"/>
                </a:lnTo>
                <a:lnTo>
                  <a:pt x="0" y="55406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9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70919" y="1"/>
            <a:ext cx="10050162" cy="6857998"/>
          </a:xfrm>
          <a:custGeom>
            <a:avLst/>
            <a:gdLst>
              <a:gd name="connsiteX0" fmla="*/ 5025081 w 10050162"/>
              <a:gd name="connsiteY0" fmla="*/ 764200 h 6857998"/>
              <a:gd name="connsiteX1" fmla="*/ 2360281 w 10050162"/>
              <a:gd name="connsiteY1" fmla="*/ 3429000 h 6857998"/>
              <a:gd name="connsiteX2" fmla="*/ 5025081 w 10050162"/>
              <a:gd name="connsiteY2" fmla="*/ 6093800 h 6857998"/>
              <a:gd name="connsiteX3" fmla="*/ 7689881 w 10050162"/>
              <a:gd name="connsiteY3" fmla="*/ 3429000 h 6857998"/>
              <a:gd name="connsiteX4" fmla="*/ 5025081 w 10050162"/>
              <a:gd name="connsiteY4" fmla="*/ 764200 h 6857998"/>
              <a:gd name="connsiteX5" fmla="*/ 1353333 w 10050162"/>
              <a:gd name="connsiteY5" fmla="*/ 0 h 6857998"/>
              <a:gd name="connsiteX6" fmla="*/ 8696829 w 10050162"/>
              <a:gd name="connsiteY6" fmla="*/ 0 h 6857998"/>
              <a:gd name="connsiteX7" fmla="*/ 8744737 w 10050162"/>
              <a:gd name="connsiteY7" fmla="*/ 50249 h 6857998"/>
              <a:gd name="connsiteX8" fmla="*/ 10050162 w 10050162"/>
              <a:gd name="connsiteY8" fmla="*/ 3429000 h 6857998"/>
              <a:gd name="connsiteX9" fmla="*/ 8744737 w 10050162"/>
              <a:gd name="connsiteY9" fmla="*/ 6807751 h 6857998"/>
              <a:gd name="connsiteX10" fmla="*/ 8696831 w 10050162"/>
              <a:gd name="connsiteY10" fmla="*/ 6857998 h 6857998"/>
              <a:gd name="connsiteX11" fmla="*/ 1353331 w 10050162"/>
              <a:gd name="connsiteY11" fmla="*/ 6857998 h 6857998"/>
              <a:gd name="connsiteX12" fmla="*/ 1305425 w 10050162"/>
              <a:gd name="connsiteY12" fmla="*/ 6807751 h 6857998"/>
              <a:gd name="connsiteX13" fmla="*/ 0 w 10050162"/>
              <a:gd name="connsiteY13" fmla="*/ 3429000 h 6857998"/>
              <a:gd name="connsiteX14" fmla="*/ 1305425 w 10050162"/>
              <a:gd name="connsiteY14" fmla="*/ 50249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50162" h="6857998">
                <a:moveTo>
                  <a:pt x="5025081" y="764200"/>
                </a:moveTo>
                <a:cubicBezTo>
                  <a:pt x="3553353" y="764200"/>
                  <a:pt x="2360281" y="1957272"/>
                  <a:pt x="2360281" y="3429000"/>
                </a:cubicBezTo>
                <a:cubicBezTo>
                  <a:pt x="2360281" y="4900728"/>
                  <a:pt x="3553353" y="6093800"/>
                  <a:pt x="5025081" y="6093800"/>
                </a:cubicBezTo>
                <a:cubicBezTo>
                  <a:pt x="6496809" y="6093800"/>
                  <a:pt x="7689881" y="4900728"/>
                  <a:pt x="7689881" y="3429000"/>
                </a:cubicBezTo>
                <a:cubicBezTo>
                  <a:pt x="7689881" y="1957272"/>
                  <a:pt x="6496809" y="764200"/>
                  <a:pt x="5025081" y="764200"/>
                </a:cubicBezTo>
                <a:close/>
                <a:moveTo>
                  <a:pt x="1353333" y="0"/>
                </a:moveTo>
                <a:lnTo>
                  <a:pt x="8696829" y="0"/>
                </a:lnTo>
                <a:lnTo>
                  <a:pt x="8744737" y="50249"/>
                </a:lnTo>
                <a:cubicBezTo>
                  <a:pt x="9555820" y="942639"/>
                  <a:pt x="10050162" y="2128090"/>
                  <a:pt x="10050162" y="3429000"/>
                </a:cubicBezTo>
                <a:cubicBezTo>
                  <a:pt x="10050162" y="4729911"/>
                  <a:pt x="9555820" y="5915362"/>
                  <a:pt x="8744737" y="6807751"/>
                </a:cubicBezTo>
                <a:lnTo>
                  <a:pt x="8696831" y="6857998"/>
                </a:lnTo>
                <a:lnTo>
                  <a:pt x="1353331" y="6857998"/>
                </a:lnTo>
                <a:lnTo>
                  <a:pt x="1305425" y="6807751"/>
                </a:lnTo>
                <a:cubicBezTo>
                  <a:pt x="494342" y="5915362"/>
                  <a:pt x="0" y="4729911"/>
                  <a:pt x="0" y="3429000"/>
                </a:cubicBezTo>
                <a:cubicBezTo>
                  <a:pt x="0" y="2128090"/>
                  <a:pt x="494342" y="942639"/>
                  <a:pt x="1305425" y="50249"/>
                </a:cubicBezTo>
                <a:close/>
              </a:path>
            </a:pathLst>
          </a:custGeo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59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2B4084-432F-458B-9070-B44205758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84" y="-3212"/>
            <a:ext cx="3693758" cy="6858000"/>
          </a:xfrm>
          <a:custGeom>
            <a:avLst/>
            <a:gdLst>
              <a:gd name="connsiteX0" fmla="*/ 0 w 3693758"/>
              <a:gd name="connsiteY0" fmla="*/ 0 h 6858000"/>
              <a:gd name="connsiteX1" fmla="*/ 3693758 w 3693758"/>
              <a:gd name="connsiteY1" fmla="*/ 0 h 6858000"/>
              <a:gd name="connsiteX2" fmla="*/ 3693758 w 3693758"/>
              <a:gd name="connsiteY2" fmla="*/ 6858000 h 6858000"/>
              <a:gd name="connsiteX3" fmla="*/ 0 w 36937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3758" h="6858000">
                <a:moveTo>
                  <a:pt x="0" y="0"/>
                </a:moveTo>
                <a:lnTo>
                  <a:pt x="3693758" y="0"/>
                </a:lnTo>
                <a:lnTo>
                  <a:pt x="369375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7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96F819-0F5E-4602-BF73-54FF42813D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9944" y="1334121"/>
            <a:ext cx="2369201" cy="4738402"/>
          </a:xfrm>
          <a:custGeom>
            <a:avLst/>
            <a:gdLst>
              <a:gd name="connsiteX0" fmla="*/ 2369201 w 2369201"/>
              <a:gd name="connsiteY0" fmla="*/ 0 h 4738402"/>
              <a:gd name="connsiteX1" fmla="*/ 2369201 w 2369201"/>
              <a:gd name="connsiteY1" fmla="*/ 1579452 h 4738402"/>
              <a:gd name="connsiteX2" fmla="*/ 1579452 w 2369201"/>
              <a:gd name="connsiteY2" fmla="*/ 2369201 h 4738402"/>
              <a:gd name="connsiteX3" fmla="*/ 2369201 w 2369201"/>
              <a:gd name="connsiteY3" fmla="*/ 3158950 h 4738402"/>
              <a:gd name="connsiteX4" fmla="*/ 2369201 w 2369201"/>
              <a:gd name="connsiteY4" fmla="*/ 4738402 h 4738402"/>
              <a:gd name="connsiteX5" fmla="*/ 0 w 2369201"/>
              <a:gd name="connsiteY5" fmla="*/ 2369201 h 473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9201" h="4738402">
                <a:moveTo>
                  <a:pt x="2369201" y="0"/>
                </a:moveTo>
                <a:lnTo>
                  <a:pt x="2369201" y="1579452"/>
                </a:lnTo>
                <a:lnTo>
                  <a:pt x="1579452" y="2369201"/>
                </a:lnTo>
                <a:lnTo>
                  <a:pt x="2369201" y="3158950"/>
                </a:lnTo>
                <a:lnTo>
                  <a:pt x="2369201" y="4738402"/>
                </a:lnTo>
                <a:lnTo>
                  <a:pt x="0" y="23692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DE31A9B-94F3-4421-A63A-64336BF030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59580" y="1334122"/>
            <a:ext cx="2369201" cy="4738402"/>
          </a:xfrm>
          <a:custGeom>
            <a:avLst/>
            <a:gdLst>
              <a:gd name="connsiteX0" fmla="*/ 2369201 w 2369201"/>
              <a:gd name="connsiteY0" fmla="*/ 0 h 4738402"/>
              <a:gd name="connsiteX1" fmla="*/ 2369201 w 2369201"/>
              <a:gd name="connsiteY1" fmla="*/ 1579452 h 4738402"/>
              <a:gd name="connsiteX2" fmla="*/ 1579452 w 2369201"/>
              <a:gd name="connsiteY2" fmla="*/ 2369201 h 4738402"/>
              <a:gd name="connsiteX3" fmla="*/ 2369201 w 2369201"/>
              <a:gd name="connsiteY3" fmla="*/ 3158950 h 4738402"/>
              <a:gd name="connsiteX4" fmla="*/ 2369201 w 2369201"/>
              <a:gd name="connsiteY4" fmla="*/ 4738402 h 4738402"/>
              <a:gd name="connsiteX5" fmla="*/ 0 w 2369201"/>
              <a:gd name="connsiteY5" fmla="*/ 2369201 h 473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9201" h="4738402">
                <a:moveTo>
                  <a:pt x="2369201" y="0"/>
                </a:moveTo>
                <a:lnTo>
                  <a:pt x="2369201" y="1579452"/>
                </a:lnTo>
                <a:lnTo>
                  <a:pt x="1579452" y="2369201"/>
                </a:lnTo>
                <a:lnTo>
                  <a:pt x="2369201" y="3158950"/>
                </a:lnTo>
                <a:lnTo>
                  <a:pt x="2369201" y="4738402"/>
                </a:lnTo>
                <a:lnTo>
                  <a:pt x="0" y="23692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266A2FA-F100-42BB-9CA4-D3E6F97E56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99216" y="1334120"/>
            <a:ext cx="2369201" cy="4738402"/>
          </a:xfrm>
          <a:custGeom>
            <a:avLst/>
            <a:gdLst>
              <a:gd name="connsiteX0" fmla="*/ 2369201 w 2369201"/>
              <a:gd name="connsiteY0" fmla="*/ 0 h 4738402"/>
              <a:gd name="connsiteX1" fmla="*/ 2369201 w 2369201"/>
              <a:gd name="connsiteY1" fmla="*/ 1579452 h 4738402"/>
              <a:gd name="connsiteX2" fmla="*/ 1579452 w 2369201"/>
              <a:gd name="connsiteY2" fmla="*/ 2369201 h 4738402"/>
              <a:gd name="connsiteX3" fmla="*/ 2369201 w 2369201"/>
              <a:gd name="connsiteY3" fmla="*/ 3158950 h 4738402"/>
              <a:gd name="connsiteX4" fmla="*/ 2369201 w 2369201"/>
              <a:gd name="connsiteY4" fmla="*/ 4738402 h 4738402"/>
              <a:gd name="connsiteX5" fmla="*/ 0 w 2369201"/>
              <a:gd name="connsiteY5" fmla="*/ 2369201 h 473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9201" h="4738402">
                <a:moveTo>
                  <a:pt x="2369201" y="0"/>
                </a:moveTo>
                <a:lnTo>
                  <a:pt x="2369201" y="1579452"/>
                </a:lnTo>
                <a:lnTo>
                  <a:pt x="1579452" y="2369201"/>
                </a:lnTo>
                <a:lnTo>
                  <a:pt x="2369201" y="3158950"/>
                </a:lnTo>
                <a:lnTo>
                  <a:pt x="2369201" y="4738402"/>
                </a:lnTo>
                <a:lnTo>
                  <a:pt x="0" y="23692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67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2B4084-432F-458B-9070-B442057589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43663" y="-3212"/>
            <a:ext cx="7748337" cy="6858000"/>
          </a:xfrm>
          <a:custGeom>
            <a:avLst/>
            <a:gdLst>
              <a:gd name="connsiteX0" fmla="*/ 0 w 3693758"/>
              <a:gd name="connsiteY0" fmla="*/ 0 h 6858000"/>
              <a:gd name="connsiteX1" fmla="*/ 3693758 w 3693758"/>
              <a:gd name="connsiteY1" fmla="*/ 0 h 6858000"/>
              <a:gd name="connsiteX2" fmla="*/ 3693758 w 3693758"/>
              <a:gd name="connsiteY2" fmla="*/ 6858000 h 6858000"/>
              <a:gd name="connsiteX3" fmla="*/ 0 w 369375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3758" h="6858000">
                <a:moveTo>
                  <a:pt x="0" y="0"/>
                </a:moveTo>
                <a:lnTo>
                  <a:pt x="3693758" y="0"/>
                </a:lnTo>
                <a:lnTo>
                  <a:pt x="369375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54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F9E67B-571E-4328-B649-1169CE47E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7588" y="2272939"/>
            <a:ext cx="2297020" cy="3082832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2864A38-82E4-46AE-811C-617A34544F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5836" y="2272938"/>
            <a:ext cx="2297020" cy="3082832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C76C6B1-7FC4-4304-97BC-D831699E3F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84" y="2272938"/>
            <a:ext cx="2297020" cy="3082832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1F41D08-2AA4-49C0-80AC-564AA36098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4117" y="2272937"/>
            <a:ext cx="2297020" cy="3082832"/>
          </a:xfrm>
          <a:custGeom>
            <a:avLst/>
            <a:gdLst>
              <a:gd name="connsiteX0" fmla="*/ 0 w 2297020"/>
              <a:gd name="connsiteY0" fmla="*/ 0 h 3082832"/>
              <a:gd name="connsiteX1" fmla="*/ 2297020 w 2297020"/>
              <a:gd name="connsiteY1" fmla="*/ 0 h 3082832"/>
              <a:gd name="connsiteX2" fmla="*/ 2297020 w 2297020"/>
              <a:gd name="connsiteY2" fmla="*/ 3082832 h 3082832"/>
              <a:gd name="connsiteX3" fmla="*/ 0 w 2297020"/>
              <a:gd name="connsiteY3" fmla="*/ 3082832 h 308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020" h="3082832">
                <a:moveTo>
                  <a:pt x="0" y="0"/>
                </a:moveTo>
                <a:lnTo>
                  <a:pt x="2297020" y="0"/>
                </a:lnTo>
                <a:lnTo>
                  <a:pt x="2297020" y="3082832"/>
                </a:lnTo>
                <a:lnTo>
                  <a:pt x="0" y="3082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70041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71AE62-8E96-4AB6-A262-3488CF35D7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255" y="1454867"/>
            <a:ext cx="2286848" cy="2286848"/>
          </a:xfrm>
          <a:custGeom>
            <a:avLst/>
            <a:gdLst>
              <a:gd name="connsiteX0" fmla="*/ 0 w 2286848"/>
              <a:gd name="connsiteY0" fmla="*/ 0 h 2286848"/>
              <a:gd name="connsiteX1" fmla="*/ 2286848 w 2286848"/>
              <a:gd name="connsiteY1" fmla="*/ 0 h 2286848"/>
              <a:gd name="connsiteX2" fmla="*/ 2286848 w 2286848"/>
              <a:gd name="connsiteY2" fmla="*/ 2286848 h 2286848"/>
              <a:gd name="connsiteX3" fmla="*/ 0 w 2286848"/>
              <a:gd name="connsiteY3" fmla="*/ 2286848 h 228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848" h="2286848">
                <a:moveTo>
                  <a:pt x="0" y="0"/>
                </a:moveTo>
                <a:lnTo>
                  <a:pt x="2286848" y="0"/>
                </a:lnTo>
                <a:lnTo>
                  <a:pt x="2286848" y="2286848"/>
                </a:lnTo>
                <a:lnTo>
                  <a:pt x="0" y="22868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A7798BB-966E-4835-B122-B10AF385D4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4288" y="1454868"/>
            <a:ext cx="2286848" cy="2286848"/>
          </a:xfrm>
          <a:custGeom>
            <a:avLst/>
            <a:gdLst>
              <a:gd name="connsiteX0" fmla="*/ 0 w 2286848"/>
              <a:gd name="connsiteY0" fmla="*/ 0 h 2286848"/>
              <a:gd name="connsiteX1" fmla="*/ 2286848 w 2286848"/>
              <a:gd name="connsiteY1" fmla="*/ 0 h 2286848"/>
              <a:gd name="connsiteX2" fmla="*/ 2286848 w 2286848"/>
              <a:gd name="connsiteY2" fmla="*/ 2286848 h 2286848"/>
              <a:gd name="connsiteX3" fmla="*/ 0 w 2286848"/>
              <a:gd name="connsiteY3" fmla="*/ 2286848 h 228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848" h="2286848">
                <a:moveTo>
                  <a:pt x="0" y="0"/>
                </a:moveTo>
                <a:lnTo>
                  <a:pt x="2286848" y="0"/>
                </a:lnTo>
                <a:lnTo>
                  <a:pt x="2286848" y="2286848"/>
                </a:lnTo>
                <a:lnTo>
                  <a:pt x="0" y="22868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2E2DC43-9B80-4C71-B3BA-A1B1BDC52C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255" y="3866208"/>
            <a:ext cx="2286848" cy="2286848"/>
          </a:xfrm>
          <a:custGeom>
            <a:avLst/>
            <a:gdLst>
              <a:gd name="connsiteX0" fmla="*/ 0 w 2286848"/>
              <a:gd name="connsiteY0" fmla="*/ 0 h 2286848"/>
              <a:gd name="connsiteX1" fmla="*/ 2286848 w 2286848"/>
              <a:gd name="connsiteY1" fmla="*/ 0 h 2286848"/>
              <a:gd name="connsiteX2" fmla="*/ 2286848 w 2286848"/>
              <a:gd name="connsiteY2" fmla="*/ 2286848 h 2286848"/>
              <a:gd name="connsiteX3" fmla="*/ 0 w 2286848"/>
              <a:gd name="connsiteY3" fmla="*/ 2286848 h 228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848" h="2286848">
                <a:moveTo>
                  <a:pt x="0" y="0"/>
                </a:moveTo>
                <a:lnTo>
                  <a:pt x="2286848" y="0"/>
                </a:lnTo>
                <a:lnTo>
                  <a:pt x="2286848" y="2286848"/>
                </a:lnTo>
                <a:lnTo>
                  <a:pt x="0" y="22868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B4B984B-3825-4595-B854-636EA2FA5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4288" y="3866208"/>
            <a:ext cx="2286848" cy="2286848"/>
          </a:xfrm>
          <a:custGeom>
            <a:avLst/>
            <a:gdLst>
              <a:gd name="connsiteX0" fmla="*/ 0 w 2286848"/>
              <a:gd name="connsiteY0" fmla="*/ 0 h 2286848"/>
              <a:gd name="connsiteX1" fmla="*/ 2286848 w 2286848"/>
              <a:gd name="connsiteY1" fmla="*/ 0 h 2286848"/>
              <a:gd name="connsiteX2" fmla="*/ 2286848 w 2286848"/>
              <a:gd name="connsiteY2" fmla="*/ 2286848 h 2286848"/>
              <a:gd name="connsiteX3" fmla="*/ 0 w 2286848"/>
              <a:gd name="connsiteY3" fmla="*/ 2286848 h 228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848" h="2286848">
                <a:moveTo>
                  <a:pt x="0" y="0"/>
                </a:moveTo>
                <a:lnTo>
                  <a:pt x="2286848" y="0"/>
                </a:lnTo>
                <a:lnTo>
                  <a:pt x="2286848" y="2286848"/>
                </a:lnTo>
                <a:lnTo>
                  <a:pt x="0" y="22868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45778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FC335C-BBF0-4433-852F-9EFDB827D3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9424" y="1819380"/>
            <a:ext cx="3219238" cy="3219239"/>
          </a:xfrm>
          <a:custGeom>
            <a:avLst/>
            <a:gdLst>
              <a:gd name="connsiteX0" fmla="*/ 1609619 w 3219238"/>
              <a:gd name="connsiteY0" fmla="*/ 0 h 3219239"/>
              <a:gd name="connsiteX1" fmla="*/ 1838099 w 3219238"/>
              <a:gd name="connsiteY1" fmla="*/ 94640 h 3219239"/>
              <a:gd name="connsiteX2" fmla="*/ 3124599 w 3219238"/>
              <a:gd name="connsiteY2" fmla="*/ 1381139 h 3219239"/>
              <a:gd name="connsiteX3" fmla="*/ 3124599 w 3219238"/>
              <a:gd name="connsiteY3" fmla="*/ 1838100 h 3219239"/>
              <a:gd name="connsiteX4" fmla="*/ 1838099 w 3219238"/>
              <a:gd name="connsiteY4" fmla="*/ 3124600 h 3219239"/>
              <a:gd name="connsiteX5" fmla="*/ 1381138 w 3219238"/>
              <a:gd name="connsiteY5" fmla="*/ 3124600 h 3219239"/>
              <a:gd name="connsiteX6" fmla="*/ 94639 w 3219238"/>
              <a:gd name="connsiteY6" fmla="*/ 1838100 h 3219239"/>
              <a:gd name="connsiteX7" fmla="*/ 94639 w 3219238"/>
              <a:gd name="connsiteY7" fmla="*/ 1381139 h 3219239"/>
              <a:gd name="connsiteX8" fmla="*/ 1381138 w 3219238"/>
              <a:gd name="connsiteY8" fmla="*/ 94640 h 3219239"/>
              <a:gd name="connsiteX9" fmla="*/ 1609619 w 3219238"/>
              <a:gd name="connsiteY9" fmla="*/ 0 h 32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38" h="3219239">
                <a:moveTo>
                  <a:pt x="1609619" y="0"/>
                </a:moveTo>
                <a:cubicBezTo>
                  <a:pt x="1692312" y="0"/>
                  <a:pt x="1775006" y="31547"/>
                  <a:pt x="1838099" y="94640"/>
                </a:cubicBezTo>
                <a:lnTo>
                  <a:pt x="3124599" y="1381139"/>
                </a:lnTo>
                <a:cubicBezTo>
                  <a:pt x="3250785" y="1507325"/>
                  <a:pt x="3250785" y="1711914"/>
                  <a:pt x="3124599" y="1838100"/>
                </a:cubicBezTo>
                <a:lnTo>
                  <a:pt x="1838099" y="3124600"/>
                </a:lnTo>
                <a:cubicBezTo>
                  <a:pt x="1711913" y="3250786"/>
                  <a:pt x="1507324" y="3250786"/>
                  <a:pt x="1381138" y="3124600"/>
                </a:cubicBezTo>
                <a:lnTo>
                  <a:pt x="94639" y="1838100"/>
                </a:lnTo>
                <a:cubicBezTo>
                  <a:pt x="-31547" y="1711914"/>
                  <a:pt x="-31547" y="1507325"/>
                  <a:pt x="94639" y="1381139"/>
                </a:cubicBezTo>
                <a:lnTo>
                  <a:pt x="1381138" y="94640"/>
                </a:lnTo>
                <a:cubicBezTo>
                  <a:pt x="1444231" y="31547"/>
                  <a:pt x="1526925" y="0"/>
                  <a:pt x="1609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6D3CB1C-ED07-4E4C-8937-14D1D19AD0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6381" y="1819380"/>
            <a:ext cx="3219239" cy="3219239"/>
          </a:xfrm>
          <a:custGeom>
            <a:avLst/>
            <a:gdLst>
              <a:gd name="connsiteX0" fmla="*/ 1609620 w 3219239"/>
              <a:gd name="connsiteY0" fmla="*/ 0 h 3219239"/>
              <a:gd name="connsiteX1" fmla="*/ 1838100 w 3219239"/>
              <a:gd name="connsiteY1" fmla="*/ 94640 h 3219239"/>
              <a:gd name="connsiteX2" fmla="*/ 3124600 w 3219239"/>
              <a:gd name="connsiteY2" fmla="*/ 1381139 h 3219239"/>
              <a:gd name="connsiteX3" fmla="*/ 3124600 w 3219239"/>
              <a:gd name="connsiteY3" fmla="*/ 1838100 h 3219239"/>
              <a:gd name="connsiteX4" fmla="*/ 1838100 w 3219239"/>
              <a:gd name="connsiteY4" fmla="*/ 3124600 h 3219239"/>
              <a:gd name="connsiteX5" fmla="*/ 1381139 w 3219239"/>
              <a:gd name="connsiteY5" fmla="*/ 3124600 h 3219239"/>
              <a:gd name="connsiteX6" fmla="*/ 94639 w 3219239"/>
              <a:gd name="connsiteY6" fmla="*/ 1838100 h 3219239"/>
              <a:gd name="connsiteX7" fmla="*/ 94639 w 3219239"/>
              <a:gd name="connsiteY7" fmla="*/ 1381139 h 3219239"/>
              <a:gd name="connsiteX8" fmla="*/ 1381139 w 3219239"/>
              <a:gd name="connsiteY8" fmla="*/ 94640 h 3219239"/>
              <a:gd name="connsiteX9" fmla="*/ 1609620 w 3219239"/>
              <a:gd name="connsiteY9" fmla="*/ 0 h 32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39" h="3219239">
                <a:moveTo>
                  <a:pt x="1609620" y="0"/>
                </a:moveTo>
                <a:cubicBezTo>
                  <a:pt x="1692314" y="0"/>
                  <a:pt x="1775007" y="31547"/>
                  <a:pt x="1838100" y="94640"/>
                </a:cubicBezTo>
                <a:lnTo>
                  <a:pt x="3124600" y="1381139"/>
                </a:lnTo>
                <a:cubicBezTo>
                  <a:pt x="3250786" y="1507325"/>
                  <a:pt x="3250786" y="1711914"/>
                  <a:pt x="3124600" y="1838100"/>
                </a:cubicBezTo>
                <a:lnTo>
                  <a:pt x="1838100" y="3124600"/>
                </a:lnTo>
                <a:cubicBezTo>
                  <a:pt x="1711914" y="3250786"/>
                  <a:pt x="1507325" y="3250786"/>
                  <a:pt x="1381139" y="3124600"/>
                </a:cubicBezTo>
                <a:lnTo>
                  <a:pt x="94639" y="1838100"/>
                </a:lnTo>
                <a:cubicBezTo>
                  <a:pt x="-31547" y="1711914"/>
                  <a:pt x="-31547" y="1507325"/>
                  <a:pt x="94639" y="1381139"/>
                </a:cubicBezTo>
                <a:lnTo>
                  <a:pt x="1381139" y="94640"/>
                </a:lnTo>
                <a:cubicBezTo>
                  <a:pt x="1444232" y="31547"/>
                  <a:pt x="1526926" y="0"/>
                  <a:pt x="160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181B7A4-90F5-4E87-9118-6F61B80B1F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83336" y="1819380"/>
            <a:ext cx="3219238" cy="3219239"/>
          </a:xfrm>
          <a:custGeom>
            <a:avLst/>
            <a:gdLst>
              <a:gd name="connsiteX0" fmla="*/ 1609620 w 3219238"/>
              <a:gd name="connsiteY0" fmla="*/ 0 h 3219239"/>
              <a:gd name="connsiteX1" fmla="*/ 1838100 w 3219238"/>
              <a:gd name="connsiteY1" fmla="*/ 94640 h 3219239"/>
              <a:gd name="connsiteX2" fmla="*/ 3124599 w 3219238"/>
              <a:gd name="connsiteY2" fmla="*/ 1381139 h 3219239"/>
              <a:gd name="connsiteX3" fmla="*/ 3124599 w 3219238"/>
              <a:gd name="connsiteY3" fmla="*/ 1838100 h 3219239"/>
              <a:gd name="connsiteX4" fmla="*/ 1838100 w 3219238"/>
              <a:gd name="connsiteY4" fmla="*/ 3124600 h 3219239"/>
              <a:gd name="connsiteX5" fmla="*/ 1381139 w 3219238"/>
              <a:gd name="connsiteY5" fmla="*/ 3124600 h 3219239"/>
              <a:gd name="connsiteX6" fmla="*/ 94639 w 3219238"/>
              <a:gd name="connsiteY6" fmla="*/ 1838100 h 3219239"/>
              <a:gd name="connsiteX7" fmla="*/ 94639 w 3219238"/>
              <a:gd name="connsiteY7" fmla="*/ 1381139 h 3219239"/>
              <a:gd name="connsiteX8" fmla="*/ 1381139 w 3219238"/>
              <a:gd name="connsiteY8" fmla="*/ 94640 h 3219239"/>
              <a:gd name="connsiteX9" fmla="*/ 1609620 w 3219238"/>
              <a:gd name="connsiteY9" fmla="*/ 0 h 32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9238" h="3219239">
                <a:moveTo>
                  <a:pt x="1609620" y="0"/>
                </a:moveTo>
                <a:cubicBezTo>
                  <a:pt x="1692313" y="0"/>
                  <a:pt x="1775007" y="31547"/>
                  <a:pt x="1838100" y="94640"/>
                </a:cubicBezTo>
                <a:lnTo>
                  <a:pt x="3124599" y="1381139"/>
                </a:lnTo>
                <a:cubicBezTo>
                  <a:pt x="3250785" y="1507325"/>
                  <a:pt x="3250785" y="1711914"/>
                  <a:pt x="3124599" y="1838100"/>
                </a:cubicBezTo>
                <a:lnTo>
                  <a:pt x="1838100" y="3124600"/>
                </a:lnTo>
                <a:cubicBezTo>
                  <a:pt x="1711914" y="3250786"/>
                  <a:pt x="1507325" y="3250786"/>
                  <a:pt x="1381139" y="3124600"/>
                </a:cubicBezTo>
                <a:lnTo>
                  <a:pt x="94639" y="1838100"/>
                </a:lnTo>
                <a:cubicBezTo>
                  <a:pt x="-31547" y="1711914"/>
                  <a:pt x="-31547" y="1507325"/>
                  <a:pt x="94639" y="1381139"/>
                </a:cubicBezTo>
                <a:lnTo>
                  <a:pt x="1381139" y="94640"/>
                </a:lnTo>
                <a:cubicBezTo>
                  <a:pt x="1444232" y="31547"/>
                  <a:pt x="1526926" y="0"/>
                  <a:pt x="160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8036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7A8A9A7-7C64-4AA9-ADFE-E262D18F0F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9026" y="1845109"/>
            <a:ext cx="2049484" cy="1583891"/>
          </a:xfrm>
          <a:custGeom>
            <a:avLst/>
            <a:gdLst>
              <a:gd name="connsiteX0" fmla="*/ 0 w 2049484"/>
              <a:gd name="connsiteY0" fmla="*/ 0 h 1583891"/>
              <a:gd name="connsiteX1" fmla="*/ 2049484 w 2049484"/>
              <a:gd name="connsiteY1" fmla="*/ 0 h 1583891"/>
              <a:gd name="connsiteX2" fmla="*/ 2049484 w 2049484"/>
              <a:gd name="connsiteY2" fmla="*/ 1583891 h 1583891"/>
              <a:gd name="connsiteX3" fmla="*/ 0 w 2049484"/>
              <a:gd name="connsiteY3" fmla="*/ 1583891 h 15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484" h="1583891">
                <a:moveTo>
                  <a:pt x="0" y="0"/>
                </a:moveTo>
                <a:lnTo>
                  <a:pt x="2049484" y="0"/>
                </a:lnTo>
                <a:lnTo>
                  <a:pt x="2049484" y="1583891"/>
                </a:lnTo>
                <a:lnTo>
                  <a:pt x="0" y="1583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4FC41D7-03EE-4F95-A633-CEC8E53B40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85142" y="1845109"/>
            <a:ext cx="2049484" cy="1583891"/>
          </a:xfrm>
          <a:custGeom>
            <a:avLst/>
            <a:gdLst>
              <a:gd name="connsiteX0" fmla="*/ 0 w 2049484"/>
              <a:gd name="connsiteY0" fmla="*/ 0 h 1583891"/>
              <a:gd name="connsiteX1" fmla="*/ 2049484 w 2049484"/>
              <a:gd name="connsiteY1" fmla="*/ 0 h 1583891"/>
              <a:gd name="connsiteX2" fmla="*/ 2049484 w 2049484"/>
              <a:gd name="connsiteY2" fmla="*/ 1583891 h 1583891"/>
              <a:gd name="connsiteX3" fmla="*/ 0 w 2049484"/>
              <a:gd name="connsiteY3" fmla="*/ 1583891 h 15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484" h="1583891">
                <a:moveTo>
                  <a:pt x="0" y="0"/>
                </a:moveTo>
                <a:lnTo>
                  <a:pt x="2049484" y="0"/>
                </a:lnTo>
                <a:lnTo>
                  <a:pt x="2049484" y="1583891"/>
                </a:lnTo>
                <a:lnTo>
                  <a:pt x="0" y="1583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9CF95F-191B-41AD-BB17-3808321859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71258" y="1845109"/>
            <a:ext cx="2049484" cy="1583891"/>
          </a:xfrm>
          <a:custGeom>
            <a:avLst/>
            <a:gdLst>
              <a:gd name="connsiteX0" fmla="*/ 0 w 2049484"/>
              <a:gd name="connsiteY0" fmla="*/ 0 h 1583891"/>
              <a:gd name="connsiteX1" fmla="*/ 2049484 w 2049484"/>
              <a:gd name="connsiteY1" fmla="*/ 0 h 1583891"/>
              <a:gd name="connsiteX2" fmla="*/ 2049484 w 2049484"/>
              <a:gd name="connsiteY2" fmla="*/ 1583891 h 1583891"/>
              <a:gd name="connsiteX3" fmla="*/ 0 w 2049484"/>
              <a:gd name="connsiteY3" fmla="*/ 1583891 h 15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484" h="1583891">
                <a:moveTo>
                  <a:pt x="0" y="0"/>
                </a:moveTo>
                <a:lnTo>
                  <a:pt x="2049484" y="0"/>
                </a:lnTo>
                <a:lnTo>
                  <a:pt x="2049484" y="1583891"/>
                </a:lnTo>
                <a:lnTo>
                  <a:pt x="0" y="1583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094DEF3-40AD-4EB2-A874-5CBEDB24D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75" y="1845109"/>
            <a:ext cx="2049484" cy="1583891"/>
          </a:xfrm>
          <a:custGeom>
            <a:avLst/>
            <a:gdLst>
              <a:gd name="connsiteX0" fmla="*/ 0 w 2049484"/>
              <a:gd name="connsiteY0" fmla="*/ 0 h 1583891"/>
              <a:gd name="connsiteX1" fmla="*/ 2049484 w 2049484"/>
              <a:gd name="connsiteY1" fmla="*/ 0 h 1583891"/>
              <a:gd name="connsiteX2" fmla="*/ 2049484 w 2049484"/>
              <a:gd name="connsiteY2" fmla="*/ 1583891 h 1583891"/>
              <a:gd name="connsiteX3" fmla="*/ 0 w 2049484"/>
              <a:gd name="connsiteY3" fmla="*/ 1583891 h 15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484" h="1583891">
                <a:moveTo>
                  <a:pt x="0" y="0"/>
                </a:moveTo>
                <a:lnTo>
                  <a:pt x="2049484" y="0"/>
                </a:lnTo>
                <a:lnTo>
                  <a:pt x="2049484" y="1583891"/>
                </a:lnTo>
                <a:lnTo>
                  <a:pt x="0" y="1583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91053AC-7231-4BAD-A711-F6DF70E138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3491" y="1845109"/>
            <a:ext cx="2049484" cy="1583891"/>
          </a:xfrm>
          <a:custGeom>
            <a:avLst/>
            <a:gdLst>
              <a:gd name="connsiteX0" fmla="*/ 0 w 2049484"/>
              <a:gd name="connsiteY0" fmla="*/ 0 h 1583891"/>
              <a:gd name="connsiteX1" fmla="*/ 2049484 w 2049484"/>
              <a:gd name="connsiteY1" fmla="*/ 0 h 1583891"/>
              <a:gd name="connsiteX2" fmla="*/ 2049484 w 2049484"/>
              <a:gd name="connsiteY2" fmla="*/ 1583891 h 1583891"/>
              <a:gd name="connsiteX3" fmla="*/ 0 w 2049484"/>
              <a:gd name="connsiteY3" fmla="*/ 1583891 h 15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484" h="1583891">
                <a:moveTo>
                  <a:pt x="0" y="0"/>
                </a:moveTo>
                <a:lnTo>
                  <a:pt x="2049484" y="0"/>
                </a:lnTo>
                <a:lnTo>
                  <a:pt x="2049484" y="1583891"/>
                </a:lnTo>
                <a:lnTo>
                  <a:pt x="0" y="1583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64685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086855E-332B-4732-8E57-67A9342AFE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8171" y="1320706"/>
            <a:ext cx="2163626" cy="1633673"/>
          </a:xfrm>
          <a:custGeom>
            <a:avLst/>
            <a:gdLst>
              <a:gd name="connsiteX0" fmla="*/ 0 w 2163626"/>
              <a:gd name="connsiteY0" fmla="*/ 0 h 1633673"/>
              <a:gd name="connsiteX1" fmla="*/ 2163626 w 2163626"/>
              <a:gd name="connsiteY1" fmla="*/ 0 h 1633673"/>
              <a:gd name="connsiteX2" fmla="*/ 2163626 w 2163626"/>
              <a:gd name="connsiteY2" fmla="*/ 1633673 h 1633673"/>
              <a:gd name="connsiteX3" fmla="*/ 0 w 2163626"/>
              <a:gd name="connsiteY3" fmla="*/ 1633673 h 163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3626" h="1633673">
                <a:moveTo>
                  <a:pt x="0" y="0"/>
                </a:moveTo>
                <a:lnTo>
                  <a:pt x="2163626" y="0"/>
                </a:lnTo>
                <a:lnTo>
                  <a:pt x="2163626" y="1633673"/>
                </a:lnTo>
                <a:lnTo>
                  <a:pt x="0" y="16336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6F0ED19-B77E-4681-9965-4734639C54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0200" y="3006993"/>
            <a:ext cx="2163628" cy="1633673"/>
          </a:xfrm>
          <a:custGeom>
            <a:avLst/>
            <a:gdLst>
              <a:gd name="connsiteX0" fmla="*/ 0 w 2163628"/>
              <a:gd name="connsiteY0" fmla="*/ 0 h 1633673"/>
              <a:gd name="connsiteX1" fmla="*/ 2163628 w 2163628"/>
              <a:gd name="connsiteY1" fmla="*/ 0 h 1633673"/>
              <a:gd name="connsiteX2" fmla="*/ 2163628 w 2163628"/>
              <a:gd name="connsiteY2" fmla="*/ 1633673 h 1633673"/>
              <a:gd name="connsiteX3" fmla="*/ 0 w 2163628"/>
              <a:gd name="connsiteY3" fmla="*/ 1633673 h 163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3628" h="1633673">
                <a:moveTo>
                  <a:pt x="0" y="0"/>
                </a:moveTo>
                <a:lnTo>
                  <a:pt x="2163628" y="0"/>
                </a:lnTo>
                <a:lnTo>
                  <a:pt x="2163628" y="1633673"/>
                </a:lnTo>
                <a:lnTo>
                  <a:pt x="0" y="16336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8BDD078-2D3E-4A37-B796-D84CA3ED8E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98169" y="4693279"/>
            <a:ext cx="2163628" cy="1633673"/>
          </a:xfrm>
          <a:custGeom>
            <a:avLst/>
            <a:gdLst>
              <a:gd name="connsiteX0" fmla="*/ 0 w 2163628"/>
              <a:gd name="connsiteY0" fmla="*/ 0 h 1633673"/>
              <a:gd name="connsiteX1" fmla="*/ 2163628 w 2163628"/>
              <a:gd name="connsiteY1" fmla="*/ 0 h 1633673"/>
              <a:gd name="connsiteX2" fmla="*/ 2163628 w 2163628"/>
              <a:gd name="connsiteY2" fmla="*/ 1633673 h 1633673"/>
              <a:gd name="connsiteX3" fmla="*/ 0 w 2163628"/>
              <a:gd name="connsiteY3" fmla="*/ 1633673 h 163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3628" h="1633673">
                <a:moveTo>
                  <a:pt x="0" y="0"/>
                </a:moveTo>
                <a:lnTo>
                  <a:pt x="2163628" y="0"/>
                </a:lnTo>
                <a:lnTo>
                  <a:pt x="2163628" y="1633673"/>
                </a:lnTo>
                <a:lnTo>
                  <a:pt x="0" y="16336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7121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47185" y="1734618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167502" y="1734618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986859" y="3140203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176357" y="4549552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556163" y="4549552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Tx/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736679" y="3131001"/>
            <a:ext cx="1469795" cy="1465167"/>
          </a:xfrm>
          <a:prstGeom prst="ellipse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lang="en-US" sz="1800" dirty="0"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2842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F60E8EB-4875-472D-AABD-DF11E8F60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7351C29-E007-40A0-9BF8-D134C3A87B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3999" y="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66EA724-9E79-44A0-A975-B28E940429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355179C-0BF3-4714-BCC0-77BC67F2A8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201168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14FF7C5-6E27-4289-B0AE-A83DC7D454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3999" y="201168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F04E0C49-63B3-4276-A768-20B667630C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00" y="2011680"/>
            <a:ext cx="4064000" cy="2011680"/>
          </a:xfrm>
          <a:custGeom>
            <a:avLst/>
            <a:gdLst>
              <a:gd name="connsiteX0" fmla="*/ 0 w 4064000"/>
              <a:gd name="connsiteY0" fmla="*/ 0 h 2011680"/>
              <a:gd name="connsiteX1" fmla="*/ 4064000 w 4064000"/>
              <a:gd name="connsiteY1" fmla="*/ 0 h 2011680"/>
              <a:gd name="connsiteX2" fmla="*/ 4064000 w 4064000"/>
              <a:gd name="connsiteY2" fmla="*/ 2011680 h 2011680"/>
              <a:gd name="connsiteX3" fmla="*/ 0 w 4064000"/>
              <a:gd name="connsiteY3" fmla="*/ 201168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011680">
                <a:moveTo>
                  <a:pt x="0" y="0"/>
                </a:moveTo>
                <a:lnTo>
                  <a:pt x="4064000" y="0"/>
                </a:lnTo>
                <a:lnTo>
                  <a:pt x="4064000" y="2011680"/>
                </a:lnTo>
                <a:lnTo>
                  <a:pt x="0" y="20116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A3660AE-9129-4BBF-80D1-C0DDF2A805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9982" y="1960276"/>
            <a:ext cx="2639292" cy="2639292"/>
          </a:xfrm>
          <a:custGeom>
            <a:avLst/>
            <a:gdLst>
              <a:gd name="connsiteX0" fmla="*/ 1319646 w 2639292"/>
              <a:gd name="connsiteY0" fmla="*/ 0 h 2639292"/>
              <a:gd name="connsiteX1" fmla="*/ 2639292 w 2639292"/>
              <a:gd name="connsiteY1" fmla="*/ 1319646 h 2639292"/>
              <a:gd name="connsiteX2" fmla="*/ 1319646 w 2639292"/>
              <a:gd name="connsiteY2" fmla="*/ 2639292 h 2639292"/>
              <a:gd name="connsiteX3" fmla="*/ 0 w 2639292"/>
              <a:gd name="connsiteY3" fmla="*/ 1319646 h 2639292"/>
              <a:gd name="connsiteX4" fmla="*/ 1319646 w 2639292"/>
              <a:gd name="connsiteY4" fmla="*/ 0 h 263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9292" h="2639292">
                <a:moveTo>
                  <a:pt x="1319646" y="0"/>
                </a:moveTo>
                <a:cubicBezTo>
                  <a:pt x="2048466" y="0"/>
                  <a:pt x="2639292" y="590826"/>
                  <a:pt x="2639292" y="1319646"/>
                </a:cubicBezTo>
                <a:cubicBezTo>
                  <a:pt x="2639292" y="2048466"/>
                  <a:pt x="2048466" y="2639292"/>
                  <a:pt x="1319646" y="2639292"/>
                </a:cubicBezTo>
                <a:cubicBezTo>
                  <a:pt x="590826" y="2639292"/>
                  <a:pt x="0" y="2048466"/>
                  <a:pt x="0" y="1319646"/>
                </a:cubicBezTo>
                <a:cubicBezTo>
                  <a:pt x="0" y="590826"/>
                  <a:pt x="590826" y="0"/>
                  <a:pt x="13196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1FD8F90-9587-4AC7-A685-DA4653ED3E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52728" y="1960276"/>
            <a:ext cx="2639292" cy="2639292"/>
          </a:xfrm>
          <a:custGeom>
            <a:avLst/>
            <a:gdLst>
              <a:gd name="connsiteX0" fmla="*/ 1319646 w 2639292"/>
              <a:gd name="connsiteY0" fmla="*/ 0 h 2639292"/>
              <a:gd name="connsiteX1" fmla="*/ 2639292 w 2639292"/>
              <a:gd name="connsiteY1" fmla="*/ 1319646 h 2639292"/>
              <a:gd name="connsiteX2" fmla="*/ 1319646 w 2639292"/>
              <a:gd name="connsiteY2" fmla="*/ 2639292 h 2639292"/>
              <a:gd name="connsiteX3" fmla="*/ 0 w 2639292"/>
              <a:gd name="connsiteY3" fmla="*/ 1319646 h 2639292"/>
              <a:gd name="connsiteX4" fmla="*/ 1319646 w 2639292"/>
              <a:gd name="connsiteY4" fmla="*/ 0 h 263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9292" h="2639292">
                <a:moveTo>
                  <a:pt x="1319646" y="0"/>
                </a:moveTo>
                <a:cubicBezTo>
                  <a:pt x="2048466" y="0"/>
                  <a:pt x="2639292" y="590826"/>
                  <a:pt x="2639292" y="1319646"/>
                </a:cubicBezTo>
                <a:cubicBezTo>
                  <a:pt x="2639292" y="2048466"/>
                  <a:pt x="2048466" y="2639292"/>
                  <a:pt x="1319646" y="2639292"/>
                </a:cubicBezTo>
                <a:cubicBezTo>
                  <a:pt x="590826" y="2639292"/>
                  <a:pt x="0" y="2048466"/>
                  <a:pt x="0" y="1319646"/>
                </a:cubicBezTo>
                <a:cubicBezTo>
                  <a:pt x="0" y="590826"/>
                  <a:pt x="590826" y="0"/>
                  <a:pt x="13196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95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FB77BE7-6ED4-40D9-91E0-B06555AB0A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66240" y="1888686"/>
            <a:ext cx="1771516" cy="1771516"/>
          </a:xfrm>
          <a:custGeom>
            <a:avLst/>
            <a:gdLst>
              <a:gd name="connsiteX0" fmla="*/ 0 w 1771516"/>
              <a:gd name="connsiteY0" fmla="*/ 0 h 1771516"/>
              <a:gd name="connsiteX1" fmla="*/ 1771516 w 1771516"/>
              <a:gd name="connsiteY1" fmla="*/ 0 h 1771516"/>
              <a:gd name="connsiteX2" fmla="*/ 1771516 w 1771516"/>
              <a:gd name="connsiteY2" fmla="*/ 1771516 h 1771516"/>
              <a:gd name="connsiteX3" fmla="*/ 0 w 1771516"/>
              <a:gd name="connsiteY3" fmla="*/ 1771516 h 177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516" h="1771516">
                <a:moveTo>
                  <a:pt x="0" y="0"/>
                </a:moveTo>
                <a:lnTo>
                  <a:pt x="1771516" y="0"/>
                </a:lnTo>
                <a:lnTo>
                  <a:pt x="1771516" y="1771516"/>
                </a:lnTo>
                <a:lnTo>
                  <a:pt x="0" y="177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2284690-7FF4-4FFF-B2B0-CC727096F9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66238" y="4182350"/>
            <a:ext cx="1771516" cy="1771516"/>
          </a:xfrm>
          <a:custGeom>
            <a:avLst/>
            <a:gdLst>
              <a:gd name="connsiteX0" fmla="*/ 0 w 1771516"/>
              <a:gd name="connsiteY0" fmla="*/ 0 h 1771516"/>
              <a:gd name="connsiteX1" fmla="*/ 1771516 w 1771516"/>
              <a:gd name="connsiteY1" fmla="*/ 0 h 1771516"/>
              <a:gd name="connsiteX2" fmla="*/ 1771516 w 1771516"/>
              <a:gd name="connsiteY2" fmla="*/ 1771516 h 1771516"/>
              <a:gd name="connsiteX3" fmla="*/ 0 w 1771516"/>
              <a:gd name="connsiteY3" fmla="*/ 1771516 h 177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516" h="1771516">
                <a:moveTo>
                  <a:pt x="0" y="0"/>
                </a:moveTo>
                <a:lnTo>
                  <a:pt x="1771516" y="0"/>
                </a:lnTo>
                <a:lnTo>
                  <a:pt x="1771516" y="1771516"/>
                </a:lnTo>
                <a:lnTo>
                  <a:pt x="0" y="177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85FFA4-A8F0-47D4-8051-AACDA85566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4211" y="1888686"/>
            <a:ext cx="1771516" cy="1771516"/>
          </a:xfrm>
          <a:custGeom>
            <a:avLst/>
            <a:gdLst>
              <a:gd name="connsiteX0" fmla="*/ 0 w 1771516"/>
              <a:gd name="connsiteY0" fmla="*/ 0 h 1771516"/>
              <a:gd name="connsiteX1" fmla="*/ 1771516 w 1771516"/>
              <a:gd name="connsiteY1" fmla="*/ 0 h 1771516"/>
              <a:gd name="connsiteX2" fmla="*/ 1771516 w 1771516"/>
              <a:gd name="connsiteY2" fmla="*/ 1771516 h 1771516"/>
              <a:gd name="connsiteX3" fmla="*/ 0 w 1771516"/>
              <a:gd name="connsiteY3" fmla="*/ 1771516 h 177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516" h="1771516">
                <a:moveTo>
                  <a:pt x="0" y="0"/>
                </a:moveTo>
                <a:lnTo>
                  <a:pt x="1771516" y="0"/>
                </a:lnTo>
                <a:lnTo>
                  <a:pt x="1771516" y="1771516"/>
                </a:lnTo>
                <a:lnTo>
                  <a:pt x="0" y="177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D350057-E7C4-4DA0-824B-02678627E1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4211" y="4182350"/>
            <a:ext cx="1771516" cy="1771516"/>
          </a:xfrm>
          <a:custGeom>
            <a:avLst/>
            <a:gdLst>
              <a:gd name="connsiteX0" fmla="*/ 0 w 1771516"/>
              <a:gd name="connsiteY0" fmla="*/ 0 h 1771516"/>
              <a:gd name="connsiteX1" fmla="*/ 1771516 w 1771516"/>
              <a:gd name="connsiteY1" fmla="*/ 0 h 1771516"/>
              <a:gd name="connsiteX2" fmla="*/ 1771516 w 1771516"/>
              <a:gd name="connsiteY2" fmla="*/ 1771516 h 1771516"/>
              <a:gd name="connsiteX3" fmla="*/ 0 w 1771516"/>
              <a:gd name="connsiteY3" fmla="*/ 1771516 h 177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516" h="1771516">
                <a:moveTo>
                  <a:pt x="0" y="0"/>
                </a:moveTo>
                <a:lnTo>
                  <a:pt x="1771516" y="0"/>
                </a:lnTo>
                <a:lnTo>
                  <a:pt x="1771516" y="1771516"/>
                </a:lnTo>
                <a:lnTo>
                  <a:pt x="0" y="177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0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42870D-B5BC-4431-B705-1681004DB5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83029" y="0"/>
            <a:ext cx="4725824" cy="6858000"/>
          </a:xfrm>
          <a:custGeom>
            <a:avLst/>
            <a:gdLst>
              <a:gd name="connsiteX0" fmla="*/ 1989129 w 4725824"/>
              <a:gd name="connsiteY0" fmla="*/ 0 h 6858000"/>
              <a:gd name="connsiteX1" fmla="*/ 4725824 w 4725824"/>
              <a:gd name="connsiteY1" fmla="*/ 0 h 6858000"/>
              <a:gd name="connsiteX2" fmla="*/ 2736695 w 4725824"/>
              <a:gd name="connsiteY2" fmla="*/ 3429000 h 6858000"/>
              <a:gd name="connsiteX3" fmla="*/ 4725824 w 4725824"/>
              <a:gd name="connsiteY3" fmla="*/ 6858000 h 6858000"/>
              <a:gd name="connsiteX4" fmla="*/ 1989129 w 4725824"/>
              <a:gd name="connsiteY4" fmla="*/ 6858000 h 6858000"/>
              <a:gd name="connsiteX5" fmla="*/ 0 w 4725824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5824" h="6858000">
                <a:moveTo>
                  <a:pt x="1989129" y="0"/>
                </a:moveTo>
                <a:lnTo>
                  <a:pt x="4725824" y="0"/>
                </a:lnTo>
                <a:lnTo>
                  <a:pt x="2736695" y="3429000"/>
                </a:lnTo>
                <a:lnTo>
                  <a:pt x="4725824" y="6858000"/>
                </a:lnTo>
                <a:lnTo>
                  <a:pt x="1989129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74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083B9E2-6A59-4B55-A045-CE981C661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44806" y="886204"/>
            <a:ext cx="2423686" cy="2423686"/>
          </a:xfrm>
          <a:custGeom>
            <a:avLst/>
            <a:gdLst>
              <a:gd name="connsiteX0" fmla="*/ 1211843 w 2423686"/>
              <a:gd name="connsiteY0" fmla="*/ 0 h 2423686"/>
              <a:gd name="connsiteX1" fmla="*/ 2423686 w 2423686"/>
              <a:gd name="connsiteY1" fmla="*/ 1211843 h 2423686"/>
              <a:gd name="connsiteX2" fmla="*/ 1211843 w 2423686"/>
              <a:gd name="connsiteY2" fmla="*/ 2423686 h 2423686"/>
              <a:gd name="connsiteX3" fmla="*/ 0 w 2423686"/>
              <a:gd name="connsiteY3" fmla="*/ 1211843 h 2423686"/>
              <a:gd name="connsiteX4" fmla="*/ 1211843 w 2423686"/>
              <a:gd name="connsiteY4" fmla="*/ 0 h 242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3686" h="2423686">
                <a:moveTo>
                  <a:pt x="1211843" y="0"/>
                </a:moveTo>
                <a:cubicBezTo>
                  <a:pt x="1881125" y="0"/>
                  <a:pt x="2423686" y="542561"/>
                  <a:pt x="2423686" y="1211843"/>
                </a:cubicBezTo>
                <a:cubicBezTo>
                  <a:pt x="2423686" y="1881125"/>
                  <a:pt x="1881125" y="2423686"/>
                  <a:pt x="1211843" y="2423686"/>
                </a:cubicBezTo>
                <a:cubicBezTo>
                  <a:pt x="542561" y="2423686"/>
                  <a:pt x="0" y="1881125"/>
                  <a:pt x="0" y="1211843"/>
                </a:cubicBezTo>
                <a:cubicBezTo>
                  <a:pt x="0" y="542561"/>
                  <a:pt x="542561" y="0"/>
                  <a:pt x="12118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52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BB6D6A-00BA-4BA7-BD62-C99DFDE29B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BBA960D-62C7-45B2-8CEF-D14187CF8B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7999" y="-1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94DFE99-0E02-4BDD-A8B2-B0D11BAE50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0817D41-4758-4EA8-8996-E56DBB8BAF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3999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07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2942" y="1886856"/>
            <a:ext cx="2641783" cy="3788229"/>
          </a:xfrm>
          <a:custGeom>
            <a:avLst/>
            <a:gdLst>
              <a:gd name="connsiteX0" fmla="*/ 0 w 2641783"/>
              <a:gd name="connsiteY0" fmla="*/ 0 h 3788229"/>
              <a:gd name="connsiteX1" fmla="*/ 2641783 w 2641783"/>
              <a:gd name="connsiteY1" fmla="*/ 0 h 3788229"/>
              <a:gd name="connsiteX2" fmla="*/ 2641783 w 2641783"/>
              <a:gd name="connsiteY2" fmla="*/ 3788229 h 3788229"/>
              <a:gd name="connsiteX3" fmla="*/ 0 w 2641783"/>
              <a:gd name="connsiteY3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783" h="3788229">
                <a:moveTo>
                  <a:pt x="0" y="0"/>
                </a:moveTo>
                <a:lnTo>
                  <a:pt x="2641783" y="0"/>
                </a:lnTo>
                <a:lnTo>
                  <a:pt x="2641783" y="3788229"/>
                </a:lnTo>
                <a:lnTo>
                  <a:pt x="0" y="378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199182" y="1886856"/>
            <a:ext cx="2641783" cy="3788229"/>
          </a:xfrm>
          <a:custGeom>
            <a:avLst/>
            <a:gdLst>
              <a:gd name="connsiteX0" fmla="*/ 0 w 2641783"/>
              <a:gd name="connsiteY0" fmla="*/ 0 h 3788229"/>
              <a:gd name="connsiteX1" fmla="*/ 2641783 w 2641783"/>
              <a:gd name="connsiteY1" fmla="*/ 0 h 3788229"/>
              <a:gd name="connsiteX2" fmla="*/ 2641783 w 2641783"/>
              <a:gd name="connsiteY2" fmla="*/ 3788229 h 3788229"/>
              <a:gd name="connsiteX3" fmla="*/ 0 w 2641783"/>
              <a:gd name="connsiteY3" fmla="*/ 3788229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783" h="3788229">
                <a:moveTo>
                  <a:pt x="0" y="0"/>
                </a:moveTo>
                <a:lnTo>
                  <a:pt x="2641783" y="0"/>
                </a:lnTo>
                <a:lnTo>
                  <a:pt x="2641783" y="3788229"/>
                </a:lnTo>
                <a:lnTo>
                  <a:pt x="0" y="378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938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CA1691-E01B-41A4-80AA-903BBBEB5B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65941" y="1976990"/>
            <a:ext cx="1980430" cy="1980430"/>
          </a:xfrm>
          <a:custGeom>
            <a:avLst/>
            <a:gdLst>
              <a:gd name="connsiteX0" fmla="*/ 990215 w 1980430"/>
              <a:gd name="connsiteY0" fmla="*/ 0 h 1980430"/>
              <a:gd name="connsiteX1" fmla="*/ 1980430 w 1980430"/>
              <a:gd name="connsiteY1" fmla="*/ 990215 h 1980430"/>
              <a:gd name="connsiteX2" fmla="*/ 990215 w 1980430"/>
              <a:gd name="connsiteY2" fmla="*/ 1980430 h 1980430"/>
              <a:gd name="connsiteX3" fmla="*/ 0 w 1980430"/>
              <a:gd name="connsiteY3" fmla="*/ 990215 h 1980430"/>
              <a:gd name="connsiteX4" fmla="*/ 990215 w 1980430"/>
              <a:gd name="connsiteY4" fmla="*/ 0 h 198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430" h="1980430">
                <a:moveTo>
                  <a:pt x="990215" y="0"/>
                </a:moveTo>
                <a:cubicBezTo>
                  <a:pt x="1537096" y="0"/>
                  <a:pt x="1980430" y="443334"/>
                  <a:pt x="1980430" y="990215"/>
                </a:cubicBezTo>
                <a:cubicBezTo>
                  <a:pt x="1980430" y="1537096"/>
                  <a:pt x="1537096" y="1980430"/>
                  <a:pt x="990215" y="1980430"/>
                </a:cubicBezTo>
                <a:cubicBezTo>
                  <a:pt x="443334" y="1980430"/>
                  <a:pt x="0" y="1537096"/>
                  <a:pt x="0" y="990215"/>
                </a:cubicBezTo>
                <a:cubicBezTo>
                  <a:pt x="0" y="443334"/>
                  <a:pt x="443334" y="0"/>
                  <a:pt x="9902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4FDADFB-332E-49DE-BFC9-C79D34DF20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03404" y="1976990"/>
            <a:ext cx="1980430" cy="1980430"/>
          </a:xfrm>
          <a:custGeom>
            <a:avLst/>
            <a:gdLst>
              <a:gd name="connsiteX0" fmla="*/ 990215 w 1980430"/>
              <a:gd name="connsiteY0" fmla="*/ 0 h 1980430"/>
              <a:gd name="connsiteX1" fmla="*/ 1980430 w 1980430"/>
              <a:gd name="connsiteY1" fmla="*/ 990215 h 1980430"/>
              <a:gd name="connsiteX2" fmla="*/ 990215 w 1980430"/>
              <a:gd name="connsiteY2" fmla="*/ 1980430 h 1980430"/>
              <a:gd name="connsiteX3" fmla="*/ 0 w 1980430"/>
              <a:gd name="connsiteY3" fmla="*/ 990215 h 1980430"/>
              <a:gd name="connsiteX4" fmla="*/ 990215 w 1980430"/>
              <a:gd name="connsiteY4" fmla="*/ 0 h 198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430" h="1980430">
                <a:moveTo>
                  <a:pt x="990215" y="0"/>
                </a:moveTo>
                <a:cubicBezTo>
                  <a:pt x="1537096" y="0"/>
                  <a:pt x="1980430" y="443334"/>
                  <a:pt x="1980430" y="990215"/>
                </a:cubicBezTo>
                <a:cubicBezTo>
                  <a:pt x="1980430" y="1537096"/>
                  <a:pt x="1537096" y="1980430"/>
                  <a:pt x="990215" y="1980430"/>
                </a:cubicBezTo>
                <a:cubicBezTo>
                  <a:pt x="443334" y="1980430"/>
                  <a:pt x="0" y="1537096"/>
                  <a:pt x="0" y="990215"/>
                </a:cubicBezTo>
                <a:cubicBezTo>
                  <a:pt x="0" y="443334"/>
                  <a:pt x="443334" y="0"/>
                  <a:pt x="9902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568663B-A6F7-4619-9A21-47F6726C38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40869" y="1976991"/>
            <a:ext cx="1980430" cy="1980430"/>
          </a:xfrm>
          <a:custGeom>
            <a:avLst/>
            <a:gdLst>
              <a:gd name="connsiteX0" fmla="*/ 990215 w 1980430"/>
              <a:gd name="connsiteY0" fmla="*/ 0 h 1980430"/>
              <a:gd name="connsiteX1" fmla="*/ 1980430 w 1980430"/>
              <a:gd name="connsiteY1" fmla="*/ 990215 h 1980430"/>
              <a:gd name="connsiteX2" fmla="*/ 990215 w 1980430"/>
              <a:gd name="connsiteY2" fmla="*/ 1980430 h 1980430"/>
              <a:gd name="connsiteX3" fmla="*/ 0 w 1980430"/>
              <a:gd name="connsiteY3" fmla="*/ 990215 h 1980430"/>
              <a:gd name="connsiteX4" fmla="*/ 990215 w 1980430"/>
              <a:gd name="connsiteY4" fmla="*/ 0 h 198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0430" h="1980430">
                <a:moveTo>
                  <a:pt x="990215" y="0"/>
                </a:moveTo>
                <a:cubicBezTo>
                  <a:pt x="1537096" y="0"/>
                  <a:pt x="1980430" y="443334"/>
                  <a:pt x="1980430" y="990215"/>
                </a:cubicBezTo>
                <a:cubicBezTo>
                  <a:pt x="1980430" y="1537096"/>
                  <a:pt x="1537096" y="1980430"/>
                  <a:pt x="990215" y="1980430"/>
                </a:cubicBezTo>
                <a:cubicBezTo>
                  <a:pt x="443334" y="1980430"/>
                  <a:pt x="0" y="1537096"/>
                  <a:pt x="0" y="990215"/>
                </a:cubicBezTo>
                <a:cubicBezTo>
                  <a:pt x="0" y="443334"/>
                  <a:pt x="443334" y="0"/>
                  <a:pt x="9902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898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66789" y="1781486"/>
            <a:ext cx="2057400" cy="2106083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700463" y="1781486"/>
            <a:ext cx="2057400" cy="2106083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434138" y="1781486"/>
            <a:ext cx="2057400" cy="2106083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167812" y="1781486"/>
            <a:ext cx="2057400" cy="2106083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36299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27279" y="1781316"/>
            <a:ext cx="1758482" cy="18784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6184684" y="1781316"/>
            <a:ext cx="1758482" cy="18784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4266004" y="3824438"/>
            <a:ext cx="1758482" cy="18784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9523410" y="3824438"/>
            <a:ext cx="1758482" cy="18784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75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8188" y="1760150"/>
            <a:ext cx="2490788" cy="2897194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471863" y="1760150"/>
            <a:ext cx="2490788" cy="2897194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205538" y="1760150"/>
            <a:ext cx="2490788" cy="2897194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939212" y="1760150"/>
            <a:ext cx="2490788" cy="2897194"/>
          </a:xfrm>
          <a:custGeom>
            <a:avLst/>
            <a:gdLst>
              <a:gd name="connsiteX0" fmla="*/ 0 w 2057400"/>
              <a:gd name="connsiteY0" fmla="*/ 0 h 1543050"/>
              <a:gd name="connsiteX1" fmla="*/ 2057400 w 2057400"/>
              <a:gd name="connsiteY1" fmla="*/ 0 h 1543050"/>
              <a:gd name="connsiteX2" fmla="*/ 2057400 w 2057400"/>
              <a:gd name="connsiteY2" fmla="*/ 1543050 h 1543050"/>
              <a:gd name="connsiteX3" fmla="*/ 0 w 2057400"/>
              <a:gd name="connsiteY3" fmla="*/ 15430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543050">
                <a:moveTo>
                  <a:pt x="0" y="0"/>
                </a:moveTo>
                <a:lnTo>
                  <a:pt x="2057400" y="0"/>
                </a:lnTo>
                <a:lnTo>
                  <a:pt x="2057400" y="1543050"/>
                </a:lnTo>
                <a:lnTo>
                  <a:pt x="0" y="15430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74444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912703" y="1679567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4629733" y="1679567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8346763" y="1679567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12702" y="3993279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4629732" y="3993279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346762" y="3993279"/>
            <a:ext cx="1382735" cy="1603973"/>
          </a:xfrm>
          <a:custGeom>
            <a:avLst/>
            <a:gdLst>
              <a:gd name="connsiteX0" fmla="*/ 691368 w 1382735"/>
              <a:gd name="connsiteY0" fmla="*/ 0 h 1603973"/>
              <a:gd name="connsiteX1" fmla="*/ 1382735 w 1382735"/>
              <a:gd name="connsiteY1" fmla="*/ 345684 h 1603973"/>
              <a:gd name="connsiteX2" fmla="*/ 1382735 w 1382735"/>
              <a:gd name="connsiteY2" fmla="*/ 1258289 h 1603973"/>
              <a:gd name="connsiteX3" fmla="*/ 691368 w 1382735"/>
              <a:gd name="connsiteY3" fmla="*/ 1603973 h 1603973"/>
              <a:gd name="connsiteX4" fmla="*/ 0 w 1382735"/>
              <a:gd name="connsiteY4" fmla="*/ 1258289 h 1603973"/>
              <a:gd name="connsiteX5" fmla="*/ 0 w 1382735"/>
              <a:gd name="connsiteY5" fmla="*/ 345684 h 160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2735" h="1603973">
                <a:moveTo>
                  <a:pt x="691368" y="0"/>
                </a:moveTo>
                <a:lnTo>
                  <a:pt x="1382735" y="345684"/>
                </a:lnTo>
                <a:lnTo>
                  <a:pt x="1382735" y="1258289"/>
                </a:lnTo>
                <a:lnTo>
                  <a:pt x="691368" y="1603973"/>
                </a:lnTo>
                <a:lnTo>
                  <a:pt x="0" y="1258289"/>
                </a:lnTo>
                <a:lnTo>
                  <a:pt x="0" y="3456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73300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D832796-06D2-4A17-8109-73498F70F7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279923" cy="6858000"/>
          </a:xfrm>
          <a:custGeom>
            <a:avLst/>
            <a:gdLst>
              <a:gd name="connsiteX0" fmla="*/ 2934370 w 5279923"/>
              <a:gd name="connsiteY0" fmla="*/ 0 h 6858000"/>
              <a:gd name="connsiteX1" fmla="*/ 5279923 w 5279923"/>
              <a:gd name="connsiteY1" fmla="*/ 0 h 6858000"/>
              <a:gd name="connsiteX2" fmla="*/ 2345553 w 5279923"/>
              <a:gd name="connsiteY2" fmla="*/ 6858000 h 6858000"/>
              <a:gd name="connsiteX3" fmla="*/ 0 w 52799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923" h="6858000">
                <a:moveTo>
                  <a:pt x="2934370" y="0"/>
                </a:moveTo>
                <a:lnTo>
                  <a:pt x="5279923" y="0"/>
                </a:lnTo>
                <a:lnTo>
                  <a:pt x="23455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61270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9B9301-FE14-4AB1-814F-14275AA448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79923" cy="6858000"/>
          </a:xfrm>
          <a:custGeom>
            <a:avLst/>
            <a:gdLst>
              <a:gd name="connsiteX0" fmla="*/ 0 w 5279923"/>
              <a:gd name="connsiteY0" fmla="*/ 0 h 6858000"/>
              <a:gd name="connsiteX1" fmla="*/ 2345553 w 5279923"/>
              <a:gd name="connsiteY1" fmla="*/ 0 h 6858000"/>
              <a:gd name="connsiteX2" fmla="*/ 5279923 w 5279923"/>
              <a:gd name="connsiteY2" fmla="*/ 6858000 h 6858000"/>
              <a:gd name="connsiteX3" fmla="*/ 2934370 w 52799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923" h="6858000">
                <a:moveTo>
                  <a:pt x="0" y="0"/>
                </a:moveTo>
                <a:lnTo>
                  <a:pt x="2345553" y="0"/>
                </a:lnTo>
                <a:lnTo>
                  <a:pt x="5279923" y="6858000"/>
                </a:lnTo>
                <a:lnTo>
                  <a:pt x="293437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3633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2142D17-5C35-43EB-9865-434AE7CC5A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7168" y="1642346"/>
            <a:ext cx="4502402" cy="4430177"/>
          </a:xfrm>
          <a:custGeom>
            <a:avLst/>
            <a:gdLst>
              <a:gd name="connsiteX0" fmla="*/ 1819466 w 4502402"/>
              <a:gd name="connsiteY0" fmla="*/ 0 h 4430177"/>
              <a:gd name="connsiteX1" fmla="*/ 3071258 w 4502402"/>
              <a:gd name="connsiteY1" fmla="*/ 0 h 4430177"/>
              <a:gd name="connsiteX2" fmla="*/ 3071258 w 4502402"/>
              <a:gd name="connsiteY2" fmla="*/ 1026170 h 4430177"/>
              <a:gd name="connsiteX3" fmla="*/ 4502402 w 4502402"/>
              <a:gd name="connsiteY3" fmla="*/ 1026170 h 4430177"/>
              <a:gd name="connsiteX4" fmla="*/ 4502402 w 4502402"/>
              <a:gd name="connsiteY4" fmla="*/ 2547138 h 4430177"/>
              <a:gd name="connsiteX5" fmla="*/ 4070667 w 4502402"/>
              <a:gd name="connsiteY5" fmla="*/ 2547138 h 4430177"/>
              <a:gd name="connsiteX6" fmla="*/ 4070667 w 4502402"/>
              <a:gd name="connsiteY6" fmla="*/ 3715874 h 4430177"/>
              <a:gd name="connsiteX7" fmla="*/ 2251201 w 4502402"/>
              <a:gd name="connsiteY7" fmla="*/ 3715874 h 4430177"/>
              <a:gd name="connsiteX8" fmla="*/ 2251201 w 4502402"/>
              <a:gd name="connsiteY8" fmla="*/ 4430177 h 4430177"/>
              <a:gd name="connsiteX9" fmla="*/ 999409 w 4502402"/>
              <a:gd name="connsiteY9" fmla="*/ 4430177 h 4430177"/>
              <a:gd name="connsiteX10" fmla="*/ 999409 w 4502402"/>
              <a:gd name="connsiteY10" fmla="*/ 2235271 h 4430177"/>
              <a:gd name="connsiteX11" fmla="*/ 0 w 4502402"/>
              <a:gd name="connsiteY11" fmla="*/ 2235271 h 4430177"/>
              <a:gd name="connsiteX12" fmla="*/ 0 w 4502402"/>
              <a:gd name="connsiteY12" fmla="*/ 620607 h 4430177"/>
              <a:gd name="connsiteX13" fmla="*/ 1819466 w 4502402"/>
              <a:gd name="connsiteY13" fmla="*/ 620607 h 443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02402" h="4430177">
                <a:moveTo>
                  <a:pt x="1819466" y="0"/>
                </a:moveTo>
                <a:lnTo>
                  <a:pt x="3071258" y="0"/>
                </a:lnTo>
                <a:lnTo>
                  <a:pt x="3071258" y="1026170"/>
                </a:lnTo>
                <a:lnTo>
                  <a:pt x="4502402" y="1026170"/>
                </a:lnTo>
                <a:lnTo>
                  <a:pt x="4502402" y="2547138"/>
                </a:lnTo>
                <a:lnTo>
                  <a:pt x="4070667" y="2547138"/>
                </a:lnTo>
                <a:lnTo>
                  <a:pt x="4070667" y="3715874"/>
                </a:lnTo>
                <a:lnTo>
                  <a:pt x="2251201" y="3715874"/>
                </a:lnTo>
                <a:lnTo>
                  <a:pt x="2251201" y="4430177"/>
                </a:lnTo>
                <a:lnTo>
                  <a:pt x="999409" y="4430177"/>
                </a:lnTo>
                <a:lnTo>
                  <a:pt x="999409" y="2235271"/>
                </a:lnTo>
                <a:lnTo>
                  <a:pt x="0" y="2235271"/>
                </a:lnTo>
                <a:lnTo>
                  <a:pt x="0" y="620607"/>
                </a:lnTo>
                <a:lnTo>
                  <a:pt x="1819466" y="6206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84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2438400" y="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2"/>
          </p:nvPr>
        </p:nvSpPr>
        <p:spPr>
          <a:xfrm>
            <a:off x="4876800" y="-1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3"/>
          </p:nvPr>
        </p:nvSpPr>
        <p:spPr>
          <a:xfrm>
            <a:off x="7315199" y="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4"/>
          </p:nvPr>
        </p:nvSpPr>
        <p:spPr>
          <a:xfrm>
            <a:off x="9753599" y="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5"/>
          </p:nvPr>
        </p:nvSpPr>
        <p:spPr>
          <a:xfrm>
            <a:off x="0" y="2286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16"/>
          </p:nvPr>
        </p:nvSpPr>
        <p:spPr>
          <a:xfrm>
            <a:off x="2438399" y="2286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7"/>
          </p:nvPr>
        </p:nvSpPr>
        <p:spPr>
          <a:xfrm>
            <a:off x="4876800" y="2286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8"/>
          </p:nvPr>
        </p:nvSpPr>
        <p:spPr>
          <a:xfrm>
            <a:off x="7315200" y="2285999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8" name="Picture Placeholder 57"/>
          <p:cNvSpPr>
            <a:spLocks noGrp="1"/>
          </p:cNvSpPr>
          <p:nvPr>
            <p:ph type="pic" sz="quarter" idx="19"/>
          </p:nvPr>
        </p:nvSpPr>
        <p:spPr>
          <a:xfrm>
            <a:off x="9753600" y="2286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1" name="Picture Placeholder 60"/>
          <p:cNvSpPr>
            <a:spLocks noGrp="1"/>
          </p:cNvSpPr>
          <p:nvPr>
            <p:ph type="pic" sz="quarter" idx="20"/>
          </p:nvPr>
        </p:nvSpPr>
        <p:spPr>
          <a:xfrm>
            <a:off x="0" y="4571999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4" name="Picture Placeholder 63"/>
          <p:cNvSpPr>
            <a:spLocks noGrp="1"/>
          </p:cNvSpPr>
          <p:nvPr>
            <p:ph type="pic" sz="quarter" idx="21"/>
          </p:nvPr>
        </p:nvSpPr>
        <p:spPr>
          <a:xfrm>
            <a:off x="2438399" y="4572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7" name="Picture Placeholder 66"/>
          <p:cNvSpPr>
            <a:spLocks noGrp="1"/>
          </p:cNvSpPr>
          <p:nvPr>
            <p:ph type="pic" sz="quarter" idx="22"/>
          </p:nvPr>
        </p:nvSpPr>
        <p:spPr>
          <a:xfrm>
            <a:off x="4876800" y="4571999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0" name="Picture Placeholder 69"/>
          <p:cNvSpPr>
            <a:spLocks noGrp="1"/>
          </p:cNvSpPr>
          <p:nvPr>
            <p:ph type="pic" sz="quarter" idx="23"/>
          </p:nvPr>
        </p:nvSpPr>
        <p:spPr>
          <a:xfrm>
            <a:off x="7315200" y="4572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3" name="Picture Placeholder 72"/>
          <p:cNvSpPr>
            <a:spLocks noGrp="1"/>
          </p:cNvSpPr>
          <p:nvPr>
            <p:ph type="pic" sz="quarter" idx="24"/>
          </p:nvPr>
        </p:nvSpPr>
        <p:spPr>
          <a:xfrm>
            <a:off x="9753600" y="4572000"/>
            <a:ext cx="2438400" cy="2286000"/>
          </a:xfrm>
          <a:custGeom>
            <a:avLst/>
            <a:gdLst>
              <a:gd name="connsiteX0" fmla="*/ 0 w 2438400"/>
              <a:gd name="connsiteY0" fmla="*/ 0 h 2286000"/>
              <a:gd name="connsiteX1" fmla="*/ 2438400 w 2438400"/>
              <a:gd name="connsiteY1" fmla="*/ 0 h 2286000"/>
              <a:gd name="connsiteX2" fmla="*/ 2438400 w 2438400"/>
              <a:gd name="connsiteY2" fmla="*/ 2286000 h 2286000"/>
              <a:gd name="connsiteX3" fmla="*/ 0 w 24384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86000">
                <a:moveTo>
                  <a:pt x="0" y="0"/>
                </a:moveTo>
                <a:lnTo>
                  <a:pt x="2438400" y="0"/>
                </a:lnTo>
                <a:lnTo>
                  <a:pt x="24384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34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1430062" y="6394262"/>
            <a:ext cx="37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mtClean="0">
                <a:solidFill>
                  <a:schemeClr val="bg1"/>
                </a:solidFill>
              </a:rPr>
              <a:pPr lvl="0" algn="r"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7275667" y="2571927"/>
            <a:ext cx="3987977" cy="23407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756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1430062" y="6394262"/>
            <a:ext cx="37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mtClean="0">
                <a:solidFill>
                  <a:schemeClr val="bg1"/>
                </a:solidFill>
              </a:rPr>
              <a:pPr lvl="0" algn="r"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7275667" y="1837141"/>
            <a:ext cx="3987977" cy="23407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962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16887" y="2886478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423425" y="3810606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91677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916887" y="918193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423425" y="2464229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16886" y="4015271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25963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916887" y="918193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423425" y="2464229"/>
            <a:ext cx="2851689" cy="1561534"/>
          </a:xfrm>
          <a:custGeom>
            <a:avLst/>
            <a:gdLst>
              <a:gd name="connsiteX0" fmla="*/ 0 w 2851689"/>
              <a:gd name="connsiteY0" fmla="*/ 0 h 1561534"/>
              <a:gd name="connsiteX1" fmla="*/ 2851689 w 2851689"/>
              <a:gd name="connsiteY1" fmla="*/ 0 h 1561534"/>
              <a:gd name="connsiteX2" fmla="*/ 2851689 w 2851689"/>
              <a:gd name="connsiteY2" fmla="*/ 1561534 h 1561534"/>
              <a:gd name="connsiteX3" fmla="*/ 0 w 2851689"/>
              <a:gd name="connsiteY3" fmla="*/ 1561534 h 15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1689" h="1561534">
                <a:moveTo>
                  <a:pt x="0" y="0"/>
                </a:moveTo>
                <a:lnTo>
                  <a:pt x="2851689" y="0"/>
                </a:lnTo>
                <a:lnTo>
                  <a:pt x="2851689" y="1561534"/>
                </a:lnTo>
                <a:lnTo>
                  <a:pt x="0" y="15615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28448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B8BE499-45B4-41FE-A952-6C97DEDCAE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0883" y="2308370"/>
            <a:ext cx="3664394" cy="2974934"/>
          </a:xfrm>
          <a:custGeom>
            <a:avLst/>
            <a:gdLst>
              <a:gd name="connsiteX0" fmla="*/ 3664394 w 3664394"/>
              <a:gd name="connsiteY0" fmla="*/ 0 h 2974934"/>
              <a:gd name="connsiteX1" fmla="*/ 3335799 w 3664394"/>
              <a:gd name="connsiteY1" fmla="*/ 2974934 h 2974934"/>
              <a:gd name="connsiteX2" fmla="*/ 0 w 3664394"/>
              <a:gd name="connsiteY2" fmla="*/ 2495492 h 2974934"/>
              <a:gd name="connsiteX3" fmla="*/ 429601 w 3664394"/>
              <a:gd name="connsiteY3" fmla="*/ 440952 h 297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4394" h="2974934">
                <a:moveTo>
                  <a:pt x="3664394" y="0"/>
                </a:moveTo>
                <a:lnTo>
                  <a:pt x="3335799" y="2974934"/>
                </a:lnTo>
                <a:lnTo>
                  <a:pt x="0" y="2495492"/>
                </a:lnTo>
                <a:lnTo>
                  <a:pt x="429601" y="4409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E90BD9D-8351-41BB-B991-3A7C13D014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01099" y="1125703"/>
            <a:ext cx="2283327" cy="1853716"/>
          </a:xfrm>
          <a:custGeom>
            <a:avLst/>
            <a:gdLst>
              <a:gd name="connsiteX0" fmla="*/ 3664394 w 3664394"/>
              <a:gd name="connsiteY0" fmla="*/ 0 h 2974934"/>
              <a:gd name="connsiteX1" fmla="*/ 3335799 w 3664394"/>
              <a:gd name="connsiteY1" fmla="*/ 2974934 h 2974934"/>
              <a:gd name="connsiteX2" fmla="*/ 0 w 3664394"/>
              <a:gd name="connsiteY2" fmla="*/ 2495492 h 2974934"/>
              <a:gd name="connsiteX3" fmla="*/ 429601 w 3664394"/>
              <a:gd name="connsiteY3" fmla="*/ 440952 h 2974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4394" h="2974934">
                <a:moveTo>
                  <a:pt x="3664394" y="0"/>
                </a:moveTo>
                <a:lnTo>
                  <a:pt x="3335799" y="2974934"/>
                </a:lnTo>
                <a:lnTo>
                  <a:pt x="0" y="2495492"/>
                </a:lnTo>
                <a:lnTo>
                  <a:pt x="429601" y="4409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70061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3155C6-D4EE-4D4A-9783-06AB4BAE9D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6476" y="2470962"/>
            <a:ext cx="2708637" cy="3186118"/>
          </a:xfrm>
          <a:custGeom>
            <a:avLst/>
            <a:gdLst>
              <a:gd name="connsiteX0" fmla="*/ 1404942 w 2708637"/>
              <a:gd name="connsiteY0" fmla="*/ 0 h 3186118"/>
              <a:gd name="connsiteX1" fmla="*/ 2708637 w 2708637"/>
              <a:gd name="connsiteY1" fmla="*/ 752689 h 3186118"/>
              <a:gd name="connsiteX2" fmla="*/ 1303697 w 2708637"/>
              <a:gd name="connsiteY2" fmla="*/ 3186118 h 3186118"/>
              <a:gd name="connsiteX3" fmla="*/ 0 w 2708637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7" h="3186118">
                <a:moveTo>
                  <a:pt x="1404942" y="0"/>
                </a:moveTo>
                <a:lnTo>
                  <a:pt x="2708637" y="752689"/>
                </a:lnTo>
                <a:lnTo>
                  <a:pt x="1303697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36ACBB9-DE18-4E35-9244-68BC3D8F5A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9626" y="5781966"/>
            <a:ext cx="2708637" cy="3186118"/>
          </a:xfrm>
          <a:custGeom>
            <a:avLst/>
            <a:gdLst>
              <a:gd name="connsiteX0" fmla="*/ 1404941 w 2708637"/>
              <a:gd name="connsiteY0" fmla="*/ 0 h 3186118"/>
              <a:gd name="connsiteX1" fmla="*/ 2708637 w 2708637"/>
              <a:gd name="connsiteY1" fmla="*/ 752689 h 3186118"/>
              <a:gd name="connsiteX2" fmla="*/ 1303695 w 2708637"/>
              <a:gd name="connsiteY2" fmla="*/ 3186118 h 3186118"/>
              <a:gd name="connsiteX3" fmla="*/ 0 w 2708637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7" h="3186118">
                <a:moveTo>
                  <a:pt x="1404941" y="0"/>
                </a:moveTo>
                <a:lnTo>
                  <a:pt x="2708637" y="752689"/>
                </a:lnTo>
                <a:lnTo>
                  <a:pt x="1303695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D948EC8-71E5-42E0-9F11-8F405370B4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27551" y="-869044"/>
            <a:ext cx="2708637" cy="3186118"/>
          </a:xfrm>
          <a:custGeom>
            <a:avLst/>
            <a:gdLst>
              <a:gd name="connsiteX0" fmla="*/ 1404942 w 2708637"/>
              <a:gd name="connsiteY0" fmla="*/ 0 h 3186118"/>
              <a:gd name="connsiteX1" fmla="*/ 2708637 w 2708637"/>
              <a:gd name="connsiteY1" fmla="*/ 752689 h 3186118"/>
              <a:gd name="connsiteX2" fmla="*/ 1303696 w 2708637"/>
              <a:gd name="connsiteY2" fmla="*/ 3186118 h 3186118"/>
              <a:gd name="connsiteX3" fmla="*/ 0 w 2708637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7" h="3186118">
                <a:moveTo>
                  <a:pt x="1404942" y="0"/>
                </a:moveTo>
                <a:lnTo>
                  <a:pt x="2708637" y="752689"/>
                </a:lnTo>
                <a:lnTo>
                  <a:pt x="1303696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09A131F-3DAF-4D25-9044-B626C06A98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1465" y="1322579"/>
            <a:ext cx="2708636" cy="3186118"/>
          </a:xfrm>
          <a:custGeom>
            <a:avLst/>
            <a:gdLst>
              <a:gd name="connsiteX0" fmla="*/ 1404941 w 2708636"/>
              <a:gd name="connsiteY0" fmla="*/ 0 h 3186118"/>
              <a:gd name="connsiteX1" fmla="*/ 2708636 w 2708636"/>
              <a:gd name="connsiteY1" fmla="*/ 752689 h 3186118"/>
              <a:gd name="connsiteX2" fmla="*/ 1303695 w 2708636"/>
              <a:gd name="connsiteY2" fmla="*/ 3186118 h 3186118"/>
              <a:gd name="connsiteX3" fmla="*/ 0 w 2708636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6" h="3186118">
                <a:moveTo>
                  <a:pt x="1404941" y="0"/>
                </a:moveTo>
                <a:lnTo>
                  <a:pt x="2708636" y="752689"/>
                </a:lnTo>
                <a:lnTo>
                  <a:pt x="1303695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E99A143-3018-4B6F-98EF-D261DC10DC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6821" y="4632846"/>
            <a:ext cx="2708637" cy="3186118"/>
          </a:xfrm>
          <a:custGeom>
            <a:avLst/>
            <a:gdLst>
              <a:gd name="connsiteX0" fmla="*/ 1404942 w 2708637"/>
              <a:gd name="connsiteY0" fmla="*/ 0 h 3186118"/>
              <a:gd name="connsiteX1" fmla="*/ 2708637 w 2708637"/>
              <a:gd name="connsiteY1" fmla="*/ 752689 h 3186118"/>
              <a:gd name="connsiteX2" fmla="*/ 1303696 w 2708637"/>
              <a:gd name="connsiteY2" fmla="*/ 3186118 h 3186118"/>
              <a:gd name="connsiteX3" fmla="*/ 0 w 2708637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7" h="3186118">
                <a:moveTo>
                  <a:pt x="1404942" y="0"/>
                </a:moveTo>
                <a:lnTo>
                  <a:pt x="2708637" y="752689"/>
                </a:lnTo>
                <a:lnTo>
                  <a:pt x="1303696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77CCF07-45F3-48F5-91C7-5D5F30734A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973523" y="3460610"/>
            <a:ext cx="2708636" cy="3186118"/>
          </a:xfrm>
          <a:custGeom>
            <a:avLst/>
            <a:gdLst>
              <a:gd name="connsiteX0" fmla="*/ 1404941 w 2708636"/>
              <a:gd name="connsiteY0" fmla="*/ 0 h 3186118"/>
              <a:gd name="connsiteX1" fmla="*/ 2708636 w 2708636"/>
              <a:gd name="connsiteY1" fmla="*/ 752689 h 3186118"/>
              <a:gd name="connsiteX2" fmla="*/ 1303695 w 2708636"/>
              <a:gd name="connsiteY2" fmla="*/ 3186118 h 3186118"/>
              <a:gd name="connsiteX3" fmla="*/ 0 w 2708636"/>
              <a:gd name="connsiteY3" fmla="*/ 2433429 h 3186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636" h="3186118">
                <a:moveTo>
                  <a:pt x="1404941" y="0"/>
                </a:moveTo>
                <a:lnTo>
                  <a:pt x="2708636" y="752689"/>
                </a:lnTo>
                <a:lnTo>
                  <a:pt x="1303695" y="3186118"/>
                </a:lnTo>
                <a:lnTo>
                  <a:pt x="0" y="2433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282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1430062" y="6394262"/>
            <a:ext cx="3751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mtClean="0">
                <a:solidFill>
                  <a:schemeClr val="bg1"/>
                </a:solidFill>
              </a:rPr>
              <a:pPr lvl="0" algn="r"/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50" name="Picture Placeholder 47"/>
          <p:cNvSpPr>
            <a:spLocks noGrp="1"/>
          </p:cNvSpPr>
          <p:nvPr>
            <p:ph type="pic" sz="quarter" idx="12"/>
          </p:nvPr>
        </p:nvSpPr>
        <p:spPr>
          <a:xfrm>
            <a:off x="7294427" y="3652687"/>
            <a:ext cx="3987977" cy="2340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Picture Placeholder 47"/>
          <p:cNvSpPr>
            <a:spLocks noGrp="1"/>
          </p:cNvSpPr>
          <p:nvPr>
            <p:ph type="pic" sz="quarter" idx="13"/>
          </p:nvPr>
        </p:nvSpPr>
        <p:spPr>
          <a:xfrm>
            <a:off x="928355" y="864517"/>
            <a:ext cx="3987977" cy="2340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6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E1D359-982D-426C-8894-3BABB517D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9963" y="1300981"/>
            <a:ext cx="4256036" cy="4256036"/>
          </a:xfrm>
          <a:custGeom>
            <a:avLst/>
            <a:gdLst>
              <a:gd name="connsiteX0" fmla="*/ 2128018 w 4256036"/>
              <a:gd name="connsiteY0" fmla="*/ 1424240 h 4256036"/>
              <a:gd name="connsiteX1" fmla="*/ 1424240 w 4256036"/>
              <a:gd name="connsiteY1" fmla="*/ 2128018 h 4256036"/>
              <a:gd name="connsiteX2" fmla="*/ 2128018 w 4256036"/>
              <a:gd name="connsiteY2" fmla="*/ 2831796 h 4256036"/>
              <a:gd name="connsiteX3" fmla="*/ 2831796 w 4256036"/>
              <a:gd name="connsiteY3" fmla="*/ 2128018 h 4256036"/>
              <a:gd name="connsiteX4" fmla="*/ 2128018 w 4256036"/>
              <a:gd name="connsiteY4" fmla="*/ 1424240 h 4256036"/>
              <a:gd name="connsiteX5" fmla="*/ 2128018 w 4256036"/>
              <a:gd name="connsiteY5" fmla="*/ 0 h 4256036"/>
              <a:gd name="connsiteX6" fmla="*/ 4256036 w 4256036"/>
              <a:gd name="connsiteY6" fmla="*/ 2128018 h 4256036"/>
              <a:gd name="connsiteX7" fmla="*/ 2128018 w 4256036"/>
              <a:gd name="connsiteY7" fmla="*/ 4256036 h 4256036"/>
              <a:gd name="connsiteX8" fmla="*/ 0 w 4256036"/>
              <a:gd name="connsiteY8" fmla="*/ 2128018 h 4256036"/>
              <a:gd name="connsiteX9" fmla="*/ 2128018 w 4256036"/>
              <a:gd name="connsiteY9" fmla="*/ 0 h 425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56036" h="4256036">
                <a:moveTo>
                  <a:pt x="2128018" y="1424240"/>
                </a:moveTo>
                <a:cubicBezTo>
                  <a:pt x="1739332" y="1424240"/>
                  <a:pt x="1424240" y="1739332"/>
                  <a:pt x="1424240" y="2128018"/>
                </a:cubicBezTo>
                <a:cubicBezTo>
                  <a:pt x="1424240" y="2516704"/>
                  <a:pt x="1739332" y="2831796"/>
                  <a:pt x="2128018" y="2831796"/>
                </a:cubicBezTo>
                <a:cubicBezTo>
                  <a:pt x="2516704" y="2831796"/>
                  <a:pt x="2831796" y="2516704"/>
                  <a:pt x="2831796" y="2128018"/>
                </a:cubicBezTo>
                <a:cubicBezTo>
                  <a:pt x="2831796" y="1739332"/>
                  <a:pt x="2516704" y="1424240"/>
                  <a:pt x="2128018" y="1424240"/>
                </a:cubicBezTo>
                <a:close/>
                <a:moveTo>
                  <a:pt x="2128018" y="0"/>
                </a:moveTo>
                <a:cubicBezTo>
                  <a:pt x="3303290" y="0"/>
                  <a:pt x="4256036" y="952746"/>
                  <a:pt x="4256036" y="2128018"/>
                </a:cubicBezTo>
                <a:cubicBezTo>
                  <a:pt x="4256036" y="3303290"/>
                  <a:pt x="3303290" y="4256036"/>
                  <a:pt x="2128018" y="4256036"/>
                </a:cubicBezTo>
                <a:cubicBezTo>
                  <a:pt x="952746" y="4256036"/>
                  <a:pt x="0" y="3303290"/>
                  <a:pt x="0" y="2128018"/>
                </a:cubicBezTo>
                <a:cubicBezTo>
                  <a:pt x="0" y="952746"/>
                  <a:pt x="952746" y="0"/>
                  <a:pt x="21280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473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F9EDC9-B130-4524-8923-1720220397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921667" cy="6858000"/>
          </a:xfrm>
          <a:custGeom>
            <a:avLst/>
            <a:gdLst>
              <a:gd name="connsiteX0" fmla="*/ 0 w 6921667"/>
              <a:gd name="connsiteY0" fmla="*/ 0 h 6858000"/>
              <a:gd name="connsiteX1" fmla="*/ 4008294 w 6921667"/>
              <a:gd name="connsiteY1" fmla="*/ 0 h 6858000"/>
              <a:gd name="connsiteX2" fmla="*/ 6921667 w 6921667"/>
              <a:gd name="connsiteY2" fmla="*/ 3429000 h 6858000"/>
              <a:gd name="connsiteX3" fmla="*/ 4008294 w 6921667"/>
              <a:gd name="connsiteY3" fmla="*/ 6858000 h 6858000"/>
              <a:gd name="connsiteX4" fmla="*/ 0 w 6921667"/>
              <a:gd name="connsiteY4" fmla="*/ 6858000 h 6858000"/>
              <a:gd name="connsiteX5" fmla="*/ 2913373 w 6921667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1667" h="6858000">
                <a:moveTo>
                  <a:pt x="0" y="0"/>
                </a:moveTo>
                <a:lnTo>
                  <a:pt x="4008294" y="0"/>
                </a:lnTo>
                <a:lnTo>
                  <a:pt x="6921667" y="3429000"/>
                </a:lnTo>
                <a:lnTo>
                  <a:pt x="4008294" y="6858000"/>
                </a:lnTo>
                <a:lnTo>
                  <a:pt x="0" y="6858000"/>
                </a:lnTo>
                <a:lnTo>
                  <a:pt x="2913373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18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2192000" cy="4088674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C025F44-AE29-41E7-8744-EABEBD339B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63968" y="2057400"/>
            <a:ext cx="2461846" cy="3235570"/>
          </a:xfrm>
          <a:custGeom>
            <a:avLst/>
            <a:gdLst>
              <a:gd name="connsiteX0" fmla="*/ 0 w 2461846"/>
              <a:gd name="connsiteY0" fmla="*/ 0 h 3235570"/>
              <a:gd name="connsiteX1" fmla="*/ 2461846 w 2461846"/>
              <a:gd name="connsiteY1" fmla="*/ 0 h 3235570"/>
              <a:gd name="connsiteX2" fmla="*/ 2461846 w 2461846"/>
              <a:gd name="connsiteY2" fmla="*/ 3235570 h 3235570"/>
              <a:gd name="connsiteX3" fmla="*/ 0 w 2461846"/>
              <a:gd name="connsiteY3" fmla="*/ 3235570 h 323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1846" h="3235570">
                <a:moveTo>
                  <a:pt x="0" y="0"/>
                </a:moveTo>
                <a:lnTo>
                  <a:pt x="2461846" y="0"/>
                </a:lnTo>
                <a:lnTo>
                  <a:pt x="2461846" y="3235570"/>
                </a:lnTo>
                <a:lnTo>
                  <a:pt x="0" y="32355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881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7A361-C794-4ED1-B3A9-89A1CF50D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94915" y="2012153"/>
            <a:ext cx="2566866" cy="3219917"/>
          </a:xfrm>
          <a:custGeom>
            <a:avLst/>
            <a:gdLst>
              <a:gd name="connsiteX0" fmla="*/ 1957266 w 2566866"/>
              <a:gd name="connsiteY0" fmla="*/ 0 h 3219917"/>
              <a:gd name="connsiteX1" fmla="*/ 2566866 w 2566866"/>
              <a:gd name="connsiteY1" fmla="*/ 2545003 h 3219917"/>
              <a:gd name="connsiteX2" fmla="*/ 631372 w 2566866"/>
              <a:gd name="connsiteY2" fmla="*/ 3219917 h 3219917"/>
              <a:gd name="connsiteX3" fmla="*/ 0 w 2566866"/>
              <a:gd name="connsiteY3" fmla="*/ 478971 h 321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6866" h="3219917">
                <a:moveTo>
                  <a:pt x="1957266" y="0"/>
                </a:moveTo>
                <a:lnTo>
                  <a:pt x="2566866" y="2545003"/>
                </a:lnTo>
                <a:lnTo>
                  <a:pt x="631372" y="3219917"/>
                </a:lnTo>
                <a:lnTo>
                  <a:pt x="0" y="4789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35195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2192000" cy="4088674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1D31D3-82A6-44E8-B45A-890215E33F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80412" y="2062535"/>
            <a:ext cx="2714408" cy="3609831"/>
          </a:xfrm>
          <a:custGeom>
            <a:avLst/>
            <a:gdLst>
              <a:gd name="connsiteX0" fmla="*/ 0 w 2714408"/>
              <a:gd name="connsiteY0" fmla="*/ 0 h 3609831"/>
              <a:gd name="connsiteX1" fmla="*/ 2714408 w 2714408"/>
              <a:gd name="connsiteY1" fmla="*/ 0 h 3609831"/>
              <a:gd name="connsiteX2" fmla="*/ 2714408 w 2714408"/>
              <a:gd name="connsiteY2" fmla="*/ 3609831 h 3609831"/>
              <a:gd name="connsiteX3" fmla="*/ 0 w 2714408"/>
              <a:gd name="connsiteY3" fmla="*/ 3609831 h 360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4408" h="3609831">
                <a:moveTo>
                  <a:pt x="0" y="0"/>
                </a:moveTo>
                <a:lnTo>
                  <a:pt x="2714408" y="0"/>
                </a:lnTo>
                <a:lnTo>
                  <a:pt x="2714408" y="3609831"/>
                </a:lnTo>
                <a:lnTo>
                  <a:pt x="0" y="36098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501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2769326"/>
            <a:ext cx="12192000" cy="4088674"/>
          </a:xfrm>
          <a:custGeom>
            <a:avLst/>
            <a:gdLst>
              <a:gd name="connsiteX0" fmla="*/ 0 w 12192000"/>
              <a:gd name="connsiteY0" fmla="*/ 0 h 4088674"/>
              <a:gd name="connsiteX1" fmla="*/ 12192000 w 12192000"/>
              <a:gd name="connsiteY1" fmla="*/ 0 h 4088674"/>
              <a:gd name="connsiteX2" fmla="*/ 12192000 w 12192000"/>
              <a:gd name="connsiteY2" fmla="*/ 4088674 h 4088674"/>
              <a:gd name="connsiteX3" fmla="*/ 0 w 12192000"/>
              <a:gd name="connsiteY3" fmla="*/ 4088674 h 408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88674">
                <a:moveTo>
                  <a:pt x="0" y="0"/>
                </a:moveTo>
                <a:lnTo>
                  <a:pt x="12192000" y="0"/>
                </a:lnTo>
                <a:lnTo>
                  <a:pt x="12192000" y="4088674"/>
                </a:lnTo>
                <a:lnTo>
                  <a:pt x="0" y="40886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D0ECC3-0CC8-424C-8B78-F1E921AACD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8280" y="2110770"/>
            <a:ext cx="1842968" cy="3334066"/>
          </a:xfrm>
          <a:custGeom>
            <a:avLst/>
            <a:gdLst>
              <a:gd name="connsiteX0" fmla="*/ 0 w 1842968"/>
              <a:gd name="connsiteY0" fmla="*/ 0 h 3334066"/>
              <a:gd name="connsiteX1" fmla="*/ 1842968 w 1842968"/>
              <a:gd name="connsiteY1" fmla="*/ 0 h 3334066"/>
              <a:gd name="connsiteX2" fmla="*/ 1842968 w 1842968"/>
              <a:gd name="connsiteY2" fmla="*/ 3334066 h 3334066"/>
              <a:gd name="connsiteX3" fmla="*/ 0 w 1842968"/>
              <a:gd name="connsiteY3" fmla="*/ 3334066 h 333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968" h="3334066">
                <a:moveTo>
                  <a:pt x="0" y="0"/>
                </a:moveTo>
                <a:lnTo>
                  <a:pt x="1842968" y="0"/>
                </a:lnTo>
                <a:lnTo>
                  <a:pt x="1842968" y="3334066"/>
                </a:lnTo>
                <a:lnTo>
                  <a:pt x="0" y="3334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359FA18-5C74-40BE-8F51-BD6D33963D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66455" y="1953490"/>
            <a:ext cx="2798518" cy="3657600"/>
          </a:xfrm>
          <a:custGeom>
            <a:avLst/>
            <a:gdLst>
              <a:gd name="connsiteX0" fmla="*/ 0 w 2798518"/>
              <a:gd name="connsiteY0" fmla="*/ 0 h 3657600"/>
              <a:gd name="connsiteX1" fmla="*/ 2798518 w 2798518"/>
              <a:gd name="connsiteY1" fmla="*/ 0 h 3657600"/>
              <a:gd name="connsiteX2" fmla="*/ 2798518 w 2798518"/>
              <a:gd name="connsiteY2" fmla="*/ 3657600 h 3657600"/>
              <a:gd name="connsiteX3" fmla="*/ 0 w 2798518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8518" h="3657600">
                <a:moveTo>
                  <a:pt x="0" y="0"/>
                </a:moveTo>
                <a:lnTo>
                  <a:pt x="2798518" y="0"/>
                </a:lnTo>
                <a:lnTo>
                  <a:pt x="2798518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C3B755A-6C6F-4E33-B8C5-2E2199858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6739" y="2110770"/>
            <a:ext cx="1842968" cy="3334066"/>
          </a:xfrm>
          <a:custGeom>
            <a:avLst/>
            <a:gdLst>
              <a:gd name="connsiteX0" fmla="*/ 0 w 1842968"/>
              <a:gd name="connsiteY0" fmla="*/ 0 h 3334066"/>
              <a:gd name="connsiteX1" fmla="*/ 1842968 w 1842968"/>
              <a:gd name="connsiteY1" fmla="*/ 0 h 3334066"/>
              <a:gd name="connsiteX2" fmla="*/ 1842968 w 1842968"/>
              <a:gd name="connsiteY2" fmla="*/ 3334066 h 3334066"/>
              <a:gd name="connsiteX3" fmla="*/ 0 w 1842968"/>
              <a:gd name="connsiteY3" fmla="*/ 3334066 h 333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968" h="3334066">
                <a:moveTo>
                  <a:pt x="0" y="0"/>
                </a:moveTo>
                <a:lnTo>
                  <a:pt x="1842968" y="0"/>
                </a:lnTo>
                <a:lnTo>
                  <a:pt x="1842968" y="3334066"/>
                </a:lnTo>
                <a:lnTo>
                  <a:pt x="0" y="3334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59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B905D9-DDAF-4169-B362-C778F4B32B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38144"/>
          </a:xfrm>
          <a:custGeom>
            <a:avLst/>
            <a:gdLst>
              <a:gd name="connsiteX0" fmla="*/ 0 w 12192000"/>
              <a:gd name="connsiteY0" fmla="*/ 0 h 3438144"/>
              <a:gd name="connsiteX1" fmla="*/ 12192000 w 12192000"/>
              <a:gd name="connsiteY1" fmla="*/ 0 h 3438144"/>
              <a:gd name="connsiteX2" fmla="*/ 12192000 w 12192000"/>
              <a:gd name="connsiteY2" fmla="*/ 3438144 h 3438144"/>
              <a:gd name="connsiteX3" fmla="*/ 0 w 12192000"/>
              <a:gd name="connsiteY3" fmla="*/ 3438144 h 343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38144">
                <a:moveTo>
                  <a:pt x="0" y="0"/>
                </a:moveTo>
                <a:lnTo>
                  <a:pt x="12192000" y="0"/>
                </a:lnTo>
                <a:lnTo>
                  <a:pt x="12192000" y="3438144"/>
                </a:lnTo>
                <a:lnTo>
                  <a:pt x="0" y="34381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921DFC2-9397-45F5-8C84-E7758CDAC2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55997" y="3416838"/>
            <a:ext cx="2920374" cy="1813084"/>
          </a:xfrm>
          <a:custGeom>
            <a:avLst/>
            <a:gdLst>
              <a:gd name="connsiteX0" fmla="*/ 0 w 2920374"/>
              <a:gd name="connsiteY0" fmla="*/ 0 h 1813084"/>
              <a:gd name="connsiteX1" fmla="*/ 2920374 w 2920374"/>
              <a:gd name="connsiteY1" fmla="*/ 0 h 1813084"/>
              <a:gd name="connsiteX2" fmla="*/ 2920374 w 2920374"/>
              <a:gd name="connsiteY2" fmla="*/ 1813084 h 1813084"/>
              <a:gd name="connsiteX3" fmla="*/ 0 w 2920374"/>
              <a:gd name="connsiteY3" fmla="*/ 1813084 h 181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0374" h="1813084">
                <a:moveTo>
                  <a:pt x="0" y="0"/>
                </a:moveTo>
                <a:lnTo>
                  <a:pt x="2920374" y="0"/>
                </a:lnTo>
                <a:lnTo>
                  <a:pt x="2920374" y="1813084"/>
                </a:lnTo>
                <a:lnTo>
                  <a:pt x="0" y="18130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C3A4BD6-2FA2-42A1-B003-6EA3260B6A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85903" y="2666197"/>
            <a:ext cx="2196243" cy="1451326"/>
          </a:xfrm>
          <a:custGeom>
            <a:avLst/>
            <a:gdLst>
              <a:gd name="connsiteX0" fmla="*/ 0 w 2196243"/>
              <a:gd name="connsiteY0" fmla="*/ 0 h 1451326"/>
              <a:gd name="connsiteX1" fmla="*/ 2196243 w 2196243"/>
              <a:gd name="connsiteY1" fmla="*/ 0 h 1451326"/>
              <a:gd name="connsiteX2" fmla="*/ 2196243 w 2196243"/>
              <a:gd name="connsiteY2" fmla="*/ 1451326 h 1451326"/>
              <a:gd name="connsiteX3" fmla="*/ 0 w 2196243"/>
              <a:gd name="connsiteY3" fmla="*/ 1451326 h 145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6243" h="1451326">
                <a:moveTo>
                  <a:pt x="0" y="0"/>
                </a:moveTo>
                <a:lnTo>
                  <a:pt x="2196243" y="0"/>
                </a:lnTo>
                <a:lnTo>
                  <a:pt x="2196243" y="1451326"/>
                </a:lnTo>
                <a:lnTo>
                  <a:pt x="0" y="1451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E8CB307-C1E4-4197-92BE-8596609BB5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53071" y="1965512"/>
            <a:ext cx="1727481" cy="1134527"/>
          </a:xfrm>
          <a:custGeom>
            <a:avLst/>
            <a:gdLst>
              <a:gd name="connsiteX0" fmla="*/ 0 w 1727481"/>
              <a:gd name="connsiteY0" fmla="*/ 0 h 1134527"/>
              <a:gd name="connsiteX1" fmla="*/ 1727481 w 1727481"/>
              <a:gd name="connsiteY1" fmla="*/ 0 h 1134527"/>
              <a:gd name="connsiteX2" fmla="*/ 1727481 w 1727481"/>
              <a:gd name="connsiteY2" fmla="*/ 1134527 h 1134527"/>
              <a:gd name="connsiteX3" fmla="*/ 0 w 1727481"/>
              <a:gd name="connsiteY3" fmla="*/ 1134527 h 113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481" h="1134527">
                <a:moveTo>
                  <a:pt x="0" y="0"/>
                </a:moveTo>
                <a:lnTo>
                  <a:pt x="1727481" y="0"/>
                </a:lnTo>
                <a:lnTo>
                  <a:pt x="1727481" y="1134527"/>
                </a:lnTo>
                <a:lnTo>
                  <a:pt x="0" y="1134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791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381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152357" y="2349304"/>
            <a:ext cx="2602523" cy="1624818"/>
          </a:xfrm>
          <a:custGeom>
            <a:avLst/>
            <a:gdLst>
              <a:gd name="connsiteX0" fmla="*/ 0 w 2602523"/>
              <a:gd name="connsiteY0" fmla="*/ 0 h 1624818"/>
              <a:gd name="connsiteX1" fmla="*/ 2602523 w 2602523"/>
              <a:gd name="connsiteY1" fmla="*/ 0 h 1624818"/>
              <a:gd name="connsiteX2" fmla="*/ 2602523 w 2602523"/>
              <a:gd name="connsiteY2" fmla="*/ 1624818 h 1624818"/>
              <a:gd name="connsiteX3" fmla="*/ 0 w 2602523"/>
              <a:gd name="connsiteY3" fmla="*/ 1624818 h 162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523" h="1624818">
                <a:moveTo>
                  <a:pt x="0" y="0"/>
                </a:moveTo>
                <a:lnTo>
                  <a:pt x="2602523" y="0"/>
                </a:lnTo>
                <a:lnTo>
                  <a:pt x="2602523" y="1624818"/>
                </a:lnTo>
                <a:lnTo>
                  <a:pt x="0" y="16248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677645" y="1425864"/>
            <a:ext cx="3251028" cy="1799210"/>
          </a:xfrm>
          <a:custGeom>
            <a:avLst/>
            <a:gdLst>
              <a:gd name="connsiteX0" fmla="*/ 0 w 3251028"/>
              <a:gd name="connsiteY0" fmla="*/ 0 h 1799210"/>
              <a:gd name="connsiteX1" fmla="*/ 3251028 w 3251028"/>
              <a:gd name="connsiteY1" fmla="*/ 0 h 1799210"/>
              <a:gd name="connsiteX2" fmla="*/ 3251028 w 3251028"/>
              <a:gd name="connsiteY2" fmla="*/ 1799210 h 1799210"/>
              <a:gd name="connsiteX3" fmla="*/ 0 w 3251028"/>
              <a:gd name="connsiteY3" fmla="*/ 1799210 h 1799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028" h="1799210">
                <a:moveTo>
                  <a:pt x="0" y="0"/>
                </a:moveTo>
                <a:lnTo>
                  <a:pt x="3251028" y="0"/>
                </a:lnTo>
                <a:lnTo>
                  <a:pt x="3251028" y="1799210"/>
                </a:lnTo>
                <a:lnTo>
                  <a:pt x="0" y="17992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7491246" y="2220539"/>
            <a:ext cx="1407826" cy="1915288"/>
          </a:xfrm>
          <a:custGeom>
            <a:avLst/>
            <a:gdLst>
              <a:gd name="connsiteX0" fmla="*/ 0 w 1407826"/>
              <a:gd name="connsiteY0" fmla="*/ 0 h 1915288"/>
              <a:gd name="connsiteX1" fmla="*/ 1407826 w 1407826"/>
              <a:gd name="connsiteY1" fmla="*/ 0 h 1915288"/>
              <a:gd name="connsiteX2" fmla="*/ 1407826 w 1407826"/>
              <a:gd name="connsiteY2" fmla="*/ 1915288 h 1915288"/>
              <a:gd name="connsiteX3" fmla="*/ 0 w 1407826"/>
              <a:gd name="connsiteY3" fmla="*/ 1915288 h 191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26" h="1915288">
                <a:moveTo>
                  <a:pt x="0" y="0"/>
                </a:moveTo>
                <a:lnTo>
                  <a:pt x="1407826" y="0"/>
                </a:lnTo>
                <a:lnTo>
                  <a:pt x="1407826" y="1915288"/>
                </a:lnTo>
                <a:lnTo>
                  <a:pt x="0" y="19152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252699" y="2606041"/>
            <a:ext cx="808520" cy="1470660"/>
          </a:xfrm>
          <a:custGeom>
            <a:avLst/>
            <a:gdLst>
              <a:gd name="connsiteX0" fmla="*/ 0 w 808520"/>
              <a:gd name="connsiteY0" fmla="*/ 0 h 1470660"/>
              <a:gd name="connsiteX1" fmla="*/ 808520 w 808520"/>
              <a:gd name="connsiteY1" fmla="*/ 0 h 1470660"/>
              <a:gd name="connsiteX2" fmla="*/ 808520 w 808520"/>
              <a:gd name="connsiteY2" fmla="*/ 1470660 h 1470660"/>
              <a:gd name="connsiteX3" fmla="*/ 0 w 808520"/>
              <a:gd name="connsiteY3" fmla="*/ 1470660 h 1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20" h="1470660">
                <a:moveTo>
                  <a:pt x="0" y="0"/>
                </a:moveTo>
                <a:lnTo>
                  <a:pt x="808520" y="0"/>
                </a:lnTo>
                <a:lnTo>
                  <a:pt x="808520" y="1470660"/>
                </a:lnTo>
                <a:lnTo>
                  <a:pt x="0" y="14706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43662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927985" y="1681204"/>
            <a:ext cx="3954866" cy="3441979"/>
          </a:xfrm>
          <a:custGeom>
            <a:avLst/>
            <a:gdLst>
              <a:gd name="connsiteX0" fmla="*/ 0 w 3954866"/>
              <a:gd name="connsiteY0" fmla="*/ 0 h 3441979"/>
              <a:gd name="connsiteX1" fmla="*/ 2038517 w 3954866"/>
              <a:gd name="connsiteY1" fmla="*/ 125028 h 3441979"/>
              <a:gd name="connsiteX2" fmla="*/ 3954866 w 3954866"/>
              <a:gd name="connsiteY2" fmla="*/ 3168706 h 3441979"/>
              <a:gd name="connsiteX3" fmla="*/ 1633961 w 3954866"/>
              <a:gd name="connsiteY3" fmla="*/ 3441979 h 344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4866" h="3441979">
                <a:moveTo>
                  <a:pt x="0" y="0"/>
                </a:moveTo>
                <a:lnTo>
                  <a:pt x="2038517" y="125028"/>
                </a:lnTo>
                <a:lnTo>
                  <a:pt x="3954866" y="3168706"/>
                </a:lnTo>
                <a:lnTo>
                  <a:pt x="1633961" y="34419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28178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1099A5-5E2C-44B1-BDEA-96BFB191FF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5305" y="1765896"/>
            <a:ext cx="5020695" cy="1950556"/>
          </a:xfrm>
          <a:custGeom>
            <a:avLst/>
            <a:gdLst>
              <a:gd name="connsiteX0" fmla="*/ 0 w 5020695"/>
              <a:gd name="connsiteY0" fmla="*/ 0 h 1950556"/>
              <a:gd name="connsiteX1" fmla="*/ 5020695 w 5020695"/>
              <a:gd name="connsiteY1" fmla="*/ 0 h 1950556"/>
              <a:gd name="connsiteX2" fmla="*/ 5020695 w 5020695"/>
              <a:gd name="connsiteY2" fmla="*/ 1950556 h 1950556"/>
              <a:gd name="connsiteX3" fmla="*/ 0 w 5020695"/>
              <a:gd name="connsiteY3" fmla="*/ 1950556 h 195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0695" h="1950556">
                <a:moveTo>
                  <a:pt x="0" y="0"/>
                </a:moveTo>
                <a:lnTo>
                  <a:pt x="5020695" y="0"/>
                </a:lnTo>
                <a:lnTo>
                  <a:pt x="5020695" y="1950556"/>
                </a:lnTo>
                <a:lnTo>
                  <a:pt x="0" y="19505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BEE41A5-A148-4DA5-97BB-DB6BEF3768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9400" y="3877824"/>
            <a:ext cx="5020695" cy="1950556"/>
          </a:xfrm>
          <a:custGeom>
            <a:avLst/>
            <a:gdLst>
              <a:gd name="connsiteX0" fmla="*/ 0 w 5020695"/>
              <a:gd name="connsiteY0" fmla="*/ 0 h 1950556"/>
              <a:gd name="connsiteX1" fmla="*/ 5020695 w 5020695"/>
              <a:gd name="connsiteY1" fmla="*/ 0 h 1950556"/>
              <a:gd name="connsiteX2" fmla="*/ 5020695 w 5020695"/>
              <a:gd name="connsiteY2" fmla="*/ 1950556 h 1950556"/>
              <a:gd name="connsiteX3" fmla="*/ 0 w 5020695"/>
              <a:gd name="connsiteY3" fmla="*/ 1950556 h 195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0695" h="1950556">
                <a:moveTo>
                  <a:pt x="0" y="0"/>
                </a:moveTo>
                <a:lnTo>
                  <a:pt x="5020695" y="0"/>
                </a:lnTo>
                <a:lnTo>
                  <a:pt x="5020695" y="1950556"/>
                </a:lnTo>
                <a:lnTo>
                  <a:pt x="0" y="19505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39622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BA359F2-B0A6-4723-988B-D4222416B8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7315" y="1562406"/>
            <a:ext cx="2096140" cy="2096140"/>
          </a:xfrm>
          <a:custGeom>
            <a:avLst/>
            <a:gdLst>
              <a:gd name="connsiteX0" fmla="*/ 1048070 w 2096140"/>
              <a:gd name="connsiteY0" fmla="*/ 0 h 2096140"/>
              <a:gd name="connsiteX1" fmla="*/ 2096140 w 2096140"/>
              <a:gd name="connsiteY1" fmla="*/ 1048070 h 2096140"/>
              <a:gd name="connsiteX2" fmla="*/ 1048070 w 2096140"/>
              <a:gd name="connsiteY2" fmla="*/ 2096140 h 2096140"/>
              <a:gd name="connsiteX3" fmla="*/ 0 w 2096140"/>
              <a:gd name="connsiteY3" fmla="*/ 1048070 h 2096140"/>
              <a:gd name="connsiteX4" fmla="*/ 1048070 w 2096140"/>
              <a:gd name="connsiteY4" fmla="*/ 0 h 20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140" h="2096140">
                <a:moveTo>
                  <a:pt x="1048070" y="0"/>
                </a:moveTo>
                <a:cubicBezTo>
                  <a:pt x="1626903" y="0"/>
                  <a:pt x="2096140" y="469237"/>
                  <a:pt x="2096140" y="1048070"/>
                </a:cubicBezTo>
                <a:cubicBezTo>
                  <a:pt x="2096140" y="1626903"/>
                  <a:pt x="1626903" y="2096140"/>
                  <a:pt x="1048070" y="2096140"/>
                </a:cubicBezTo>
                <a:cubicBezTo>
                  <a:pt x="469237" y="2096140"/>
                  <a:pt x="0" y="1626903"/>
                  <a:pt x="0" y="1048070"/>
                </a:cubicBezTo>
                <a:cubicBezTo>
                  <a:pt x="0" y="469237"/>
                  <a:pt x="469237" y="0"/>
                  <a:pt x="1048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8C1513-E6F1-4FBA-A7DC-F5E8446B62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8454" y="3801740"/>
            <a:ext cx="2096140" cy="2096140"/>
          </a:xfrm>
          <a:custGeom>
            <a:avLst/>
            <a:gdLst>
              <a:gd name="connsiteX0" fmla="*/ 1048070 w 2096140"/>
              <a:gd name="connsiteY0" fmla="*/ 0 h 2096140"/>
              <a:gd name="connsiteX1" fmla="*/ 2096140 w 2096140"/>
              <a:gd name="connsiteY1" fmla="*/ 1048070 h 2096140"/>
              <a:gd name="connsiteX2" fmla="*/ 1048070 w 2096140"/>
              <a:gd name="connsiteY2" fmla="*/ 2096140 h 2096140"/>
              <a:gd name="connsiteX3" fmla="*/ 0 w 2096140"/>
              <a:gd name="connsiteY3" fmla="*/ 1048070 h 2096140"/>
              <a:gd name="connsiteX4" fmla="*/ 1048070 w 2096140"/>
              <a:gd name="connsiteY4" fmla="*/ 0 h 20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140" h="2096140">
                <a:moveTo>
                  <a:pt x="1048070" y="0"/>
                </a:moveTo>
                <a:cubicBezTo>
                  <a:pt x="1626903" y="0"/>
                  <a:pt x="2096140" y="469237"/>
                  <a:pt x="2096140" y="1048070"/>
                </a:cubicBezTo>
                <a:cubicBezTo>
                  <a:pt x="2096140" y="1626903"/>
                  <a:pt x="1626903" y="2096140"/>
                  <a:pt x="1048070" y="2096140"/>
                </a:cubicBezTo>
                <a:cubicBezTo>
                  <a:pt x="469237" y="2096140"/>
                  <a:pt x="0" y="1626903"/>
                  <a:pt x="0" y="1048070"/>
                </a:cubicBezTo>
                <a:cubicBezTo>
                  <a:pt x="0" y="469237"/>
                  <a:pt x="469237" y="0"/>
                  <a:pt x="1048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4313982-10AF-41BE-B7AC-8C86B3D168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29594" y="1562407"/>
            <a:ext cx="2096140" cy="2096140"/>
          </a:xfrm>
          <a:custGeom>
            <a:avLst/>
            <a:gdLst>
              <a:gd name="connsiteX0" fmla="*/ 1048070 w 2096140"/>
              <a:gd name="connsiteY0" fmla="*/ 0 h 2096140"/>
              <a:gd name="connsiteX1" fmla="*/ 2096140 w 2096140"/>
              <a:gd name="connsiteY1" fmla="*/ 1048070 h 2096140"/>
              <a:gd name="connsiteX2" fmla="*/ 1048070 w 2096140"/>
              <a:gd name="connsiteY2" fmla="*/ 2096140 h 2096140"/>
              <a:gd name="connsiteX3" fmla="*/ 0 w 2096140"/>
              <a:gd name="connsiteY3" fmla="*/ 1048070 h 2096140"/>
              <a:gd name="connsiteX4" fmla="*/ 1048070 w 2096140"/>
              <a:gd name="connsiteY4" fmla="*/ 0 h 20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140" h="2096140">
                <a:moveTo>
                  <a:pt x="1048070" y="0"/>
                </a:moveTo>
                <a:cubicBezTo>
                  <a:pt x="1626903" y="0"/>
                  <a:pt x="2096140" y="469237"/>
                  <a:pt x="2096140" y="1048070"/>
                </a:cubicBezTo>
                <a:cubicBezTo>
                  <a:pt x="2096140" y="1626903"/>
                  <a:pt x="1626903" y="2096140"/>
                  <a:pt x="1048070" y="2096140"/>
                </a:cubicBezTo>
                <a:cubicBezTo>
                  <a:pt x="469237" y="2096140"/>
                  <a:pt x="0" y="1626903"/>
                  <a:pt x="0" y="1048070"/>
                </a:cubicBezTo>
                <a:cubicBezTo>
                  <a:pt x="0" y="469237"/>
                  <a:pt x="469237" y="0"/>
                  <a:pt x="1048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8542F90-34B0-4159-A7B2-51F947556A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0732" y="3801739"/>
            <a:ext cx="2096140" cy="2096140"/>
          </a:xfrm>
          <a:custGeom>
            <a:avLst/>
            <a:gdLst>
              <a:gd name="connsiteX0" fmla="*/ 1048070 w 2096140"/>
              <a:gd name="connsiteY0" fmla="*/ 0 h 2096140"/>
              <a:gd name="connsiteX1" fmla="*/ 2096140 w 2096140"/>
              <a:gd name="connsiteY1" fmla="*/ 1048070 h 2096140"/>
              <a:gd name="connsiteX2" fmla="*/ 1048070 w 2096140"/>
              <a:gd name="connsiteY2" fmla="*/ 2096140 h 2096140"/>
              <a:gd name="connsiteX3" fmla="*/ 0 w 2096140"/>
              <a:gd name="connsiteY3" fmla="*/ 1048070 h 2096140"/>
              <a:gd name="connsiteX4" fmla="*/ 1048070 w 2096140"/>
              <a:gd name="connsiteY4" fmla="*/ 0 h 20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140" h="2096140">
                <a:moveTo>
                  <a:pt x="1048070" y="0"/>
                </a:moveTo>
                <a:cubicBezTo>
                  <a:pt x="1626903" y="0"/>
                  <a:pt x="2096140" y="469237"/>
                  <a:pt x="2096140" y="1048070"/>
                </a:cubicBezTo>
                <a:cubicBezTo>
                  <a:pt x="2096140" y="1626903"/>
                  <a:pt x="1626903" y="2096140"/>
                  <a:pt x="1048070" y="2096140"/>
                </a:cubicBezTo>
                <a:cubicBezTo>
                  <a:pt x="469237" y="2096140"/>
                  <a:pt x="0" y="1626903"/>
                  <a:pt x="0" y="1048070"/>
                </a:cubicBezTo>
                <a:cubicBezTo>
                  <a:pt x="0" y="469237"/>
                  <a:pt x="469237" y="0"/>
                  <a:pt x="1048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57F4C7D-5239-40ED-B2BF-AB97F77021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91874" y="1562406"/>
            <a:ext cx="2096140" cy="2096140"/>
          </a:xfrm>
          <a:custGeom>
            <a:avLst/>
            <a:gdLst>
              <a:gd name="connsiteX0" fmla="*/ 1048070 w 2096140"/>
              <a:gd name="connsiteY0" fmla="*/ 0 h 2096140"/>
              <a:gd name="connsiteX1" fmla="*/ 2096140 w 2096140"/>
              <a:gd name="connsiteY1" fmla="*/ 1048070 h 2096140"/>
              <a:gd name="connsiteX2" fmla="*/ 1048070 w 2096140"/>
              <a:gd name="connsiteY2" fmla="*/ 2096140 h 2096140"/>
              <a:gd name="connsiteX3" fmla="*/ 0 w 2096140"/>
              <a:gd name="connsiteY3" fmla="*/ 1048070 h 2096140"/>
              <a:gd name="connsiteX4" fmla="*/ 1048070 w 2096140"/>
              <a:gd name="connsiteY4" fmla="*/ 0 h 20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6140" h="2096140">
                <a:moveTo>
                  <a:pt x="1048070" y="0"/>
                </a:moveTo>
                <a:cubicBezTo>
                  <a:pt x="1626903" y="0"/>
                  <a:pt x="2096140" y="469237"/>
                  <a:pt x="2096140" y="1048070"/>
                </a:cubicBezTo>
                <a:cubicBezTo>
                  <a:pt x="2096140" y="1626903"/>
                  <a:pt x="1626903" y="2096140"/>
                  <a:pt x="1048070" y="2096140"/>
                </a:cubicBezTo>
                <a:cubicBezTo>
                  <a:pt x="469237" y="2096140"/>
                  <a:pt x="0" y="1626903"/>
                  <a:pt x="0" y="1048070"/>
                </a:cubicBezTo>
                <a:cubicBezTo>
                  <a:pt x="0" y="469237"/>
                  <a:pt x="469237" y="0"/>
                  <a:pt x="1048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32155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CF8943-0014-40AE-9C51-669EFA04EB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00054" y="2443115"/>
            <a:ext cx="3454953" cy="1689386"/>
          </a:xfrm>
          <a:custGeom>
            <a:avLst/>
            <a:gdLst>
              <a:gd name="connsiteX0" fmla="*/ 0 w 3454953"/>
              <a:gd name="connsiteY0" fmla="*/ 0 h 1689386"/>
              <a:gd name="connsiteX1" fmla="*/ 3454953 w 3454953"/>
              <a:gd name="connsiteY1" fmla="*/ 0 h 1689386"/>
              <a:gd name="connsiteX2" fmla="*/ 3454953 w 3454953"/>
              <a:gd name="connsiteY2" fmla="*/ 1689386 h 1689386"/>
              <a:gd name="connsiteX3" fmla="*/ 0 w 3454953"/>
              <a:gd name="connsiteY3" fmla="*/ 1689386 h 16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953" h="1689386">
                <a:moveTo>
                  <a:pt x="0" y="0"/>
                </a:moveTo>
                <a:lnTo>
                  <a:pt x="3454953" y="0"/>
                </a:lnTo>
                <a:lnTo>
                  <a:pt x="3454953" y="1689386"/>
                </a:lnTo>
                <a:lnTo>
                  <a:pt x="0" y="16893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D94B5F7-7AD2-4B1C-925B-9F7500797B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5007" y="2440217"/>
            <a:ext cx="3454953" cy="1689386"/>
          </a:xfrm>
          <a:custGeom>
            <a:avLst/>
            <a:gdLst>
              <a:gd name="connsiteX0" fmla="*/ 0 w 3454953"/>
              <a:gd name="connsiteY0" fmla="*/ 0 h 1689386"/>
              <a:gd name="connsiteX1" fmla="*/ 3454953 w 3454953"/>
              <a:gd name="connsiteY1" fmla="*/ 0 h 1689386"/>
              <a:gd name="connsiteX2" fmla="*/ 3454953 w 3454953"/>
              <a:gd name="connsiteY2" fmla="*/ 1689386 h 1689386"/>
              <a:gd name="connsiteX3" fmla="*/ 0 w 3454953"/>
              <a:gd name="connsiteY3" fmla="*/ 1689386 h 16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953" h="1689386">
                <a:moveTo>
                  <a:pt x="0" y="0"/>
                </a:moveTo>
                <a:lnTo>
                  <a:pt x="3454953" y="0"/>
                </a:lnTo>
                <a:lnTo>
                  <a:pt x="3454953" y="1689386"/>
                </a:lnTo>
                <a:lnTo>
                  <a:pt x="0" y="16893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0057337-0B31-406A-921C-16FFC394D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0054" y="4133194"/>
            <a:ext cx="3454953" cy="1689386"/>
          </a:xfrm>
          <a:custGeom>
            <a:avLst/>
            <a:gdLst>
              <a:gd name="connsiteX0" fmla="*/ 0 w 3454953"/>
              <a:gd name="connsiteY0" fmla="*/ 0 h 1689386"/>
              <a:gd name="connsiteX1" fmla="*/ 3454953 w 3454953"/>
              <a:gd name="connsiteY1" fmla="*/ 0 h 1689386"/>
              <a:gd name="connsiteX2" fmla="*/ 3454953 w 3454953"/>
              <a:gd name="connsiteY2" fmla="*/ 1689386 h 1689386"/>
              <a:gd name="connsiteX3" fmla="*/ 0 w 3454953"/>
              <a:gd name="connsiteY3" fmla="*/ 1689386 h 16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953" h="1689386">
                <a:moveTo>
                  <a:pt x="0" y="0"/>
                </a:moveTo>
                <a:lnTo>
                  <a:pt x="3454953" y="0"/>
                </a:lnTo>
                <a:lnTo>
                  <a:pt x="3454953" y="1689386"/>
                </a:lnTo>
                <a:lnTo>
                  <a:pt x="0" y="16893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EDEDA18-DDFC-4ECA-8920-8AEBF36349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5007" y="4130296"/>
            <a:ext cx="3454953" cy="1689386"/>
          </a:xfrm>
          <a:custGeom>
            <a:avLst/>
            <a:gdLst>
              <a:gd name="connsiteX0" fmla="*/ 0 w 3454953"/>
              <a:gd name="connsiteY0" fmla="*/ 0 h 1689386"/>
              <a:gd name="connsiteX1" fmla="*/ 3454953 w 3454953"/>
              <a:gd name="connsiteY1" fmla="*/ 0 h 1689386"/>
              <a:gd name="connsiteX2" fmla="*/ 3454953 w 3454953"/>
              <a:gd name="connsiteY2" fmla="*/ 1689386 h 1689386"/>
              <a:gd name="connsiteX3" fmla="*/ 0 w 3454953"/>
              <a:gd name="connsiteY3" fmla="*/ 1689386 h 168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953" h="1689386">
                <a:moveTo>
                  <a:pt x="0" y="0"/>
                </a:moveTo>
                <a:lnTo>
                  <a:pt x="3454953" y="0"/>
                </a:lnTo>
                <a:lnTo>
                  <a:pt x="3454953" y="1689386"/>
                </a:lnTo>
                <a:lnTo>
                  <a:pt x="0" y="16893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0944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A42C73C-E324-4A5D-AEBA-7C4B411FAC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9152" y="1862658"/>
            <a:ext cx="6826377" cy="6826376"/>
          </a:xfrm>
          <a:custGeom>
            <a:avLst/>
            <a:gdLst>
              <a:gd name="connsiteX0" fmla="*/ 3413189 w 6826377"/>
              <a:gd name="connsiteY0" fmla="*/ 0 h 6826376"/>
              <a:gd name="connsiteX1" fmla="*/ 4043616 w 6826377"/>
              <a:gd name="connsiteY1" fmla="*/ 261131 h 6826376"/>
              <a:gd name="connsiteX2" fmla="*/ 6565246 w 6826377"/>
              <a:gd name="connsiteY2" fmla="*/ 2782762 h 6826376"/>
              <a:gd name="connsiteX3" fmla="*/ 6565246 w 6826377"/>
              <a:gd name="connsiteY3" fmla="*/ 4043615 h 6826376"/>
              <a:gd name="connsiteX4" fmla="*/ 4043616 w 6826377"/>
              <a:gd name="connsiteY4" fmla="*/ 6565245 h 6826376"/>
              <a:gd name="connsiteX5" fmla="*/ 2782762 w 6826377"/>
              <a:gd name="connsiteY5" fmla="*/ 6565245 h 6826376"/>
              <a:gd name="connsiteX6" fmla="*/ 261132 w 6826377"/>
              <a:gd name="connsiteY6" fmla="*/ 4043615 h 6826376"/>
              <a:gd name="connsiteX7" fmla="*/ 261132 w 6826377"/>
              <a:gd name="connsiteY7" fmla="*/ 2782762 h 6826376"/>
              <a:gd name="connsiteX8" fmla="*/ 2782762 w 6826377"/>
              <a:gd name="connsiteY8" fmla="*/ 261131 h 6826376"/>
              <a:gd name="connsiteX9" fmla="*/ 3413189 w 6826377"/>
              <a:gd name="connsiteY9" fmla="*/ 0 h 682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26377" h="6826376">
                <a:moveTo>
                  <a:pt x="3413189" y="0"/>
                </a:moveTo>
                <a:cubicBezTo>
                  <a:pt x="3641359" y="0"/>
                  <a:pt x="3869528" y="87043"/>
                  <a:pt x="4043616" y="261131"/>
                </a:cubicBezTo>
                <a:lnTo>
                  <a:pt x="6565246" y="2782762"/>
                </a:lnTo>
                <a:cubicBezTo>
                  <a:pt x="6913421" y="3130937"/>
                  <a:pt x="6913421" y="3695440"/>
                  <a:pt x="6565246" y="4043615"/>
                </a:cubicBezTo>
                <a:lnTo>
                  <a:pt x="4043616" y="6565245"/>
                </a:lnTo>
                <a:cubicBezTo>
                  <a:pt x="3695441" y="6913420"/>
                  <a:pt x="3130937" y="6913420"/>
                  <a:pt x="2782762" y="6565245"/>
                </a:cubicBezTo>
                <a:lnTo>
                  <a:pt x="261132" y="4043615"/>
                </a:lnTo>
                <a:cubicBezTo>
                  <a:pt x="-87044" y="3695440"/>
                  <a:pt x="-87044" y="3130937"/>
                  <a:pt x="261132" y="2782762"/>
                </a:cubicBezTo>
                <a:lnTo>
                  <a:pt x="2782762" y="261131"/>
                </a:lnTo>
                <a:cubicBezTo>
                  <a:pt x="2956850" y="87043"/>
                  <a:pt x="3185019" y="0"/>
                  <a:pt x="34131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435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C8741E8-7652-4A3D-AF18-689A719950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5325" y="1592423"/>
            <a:ext cx="2090353" cy="2090353"/>
          </a:xfrm>
          <a:custGeom>
            <a:avLst/>
            <a:gdLst>
              <a:gd name="connsiteX0" fmla="*/ 0 w 2090353"/>
              <a:gd name="connsiteY0" fmla="*/ 0 h 2090353"/>
              <a:gd name="connsiteX1" fmla="*/ 2090353 w 2090353"/>
              <a:gd name="connsiteY1" fmla="*/ 0 h 2090353"/>
              <a:gd name="connsiteX2" fmla="*/ 2090353 w 2090353"/>
              <a:gd name="connsiteY2" fmla="*/ 2090353 h 2090353"/>
              <a:gd name="connsiteX3" fmla="*/ 0 w 2090353"/>
              <a:gd name="connsiteY3" fmla="*/ 2090353 h 20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353" h="2090353">
                <a:moveTo>
                  <a:pt x="0" y="0"/>
                </a:moveTo>
                <a:lnTo>
                  <a:pt x="2090353" y="0"/>
                </a:lnTo>
                <a:lnTo>
                  <a:pt x="2090353" y="2090353"/>
                </a:lnTo>
                <a:lnTo>
                  <a:pt x="0" y="2090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CEB8D8-E864-47F9-95FF-E23BCF2FB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55325" y="3790779"/>
            <a:ext cx="2090353" cy="2090353"/>
          </a:xfrm>
          <a:custGeom>
            <a:avLst/>
            <a:gdLst>
              <a:gd name="connsiteX0" fmla="*/ 0 w 2090353"/>
              <a:gd name="connsiteY0" fmla="*/ 0 h 2090353"/>
              <a:gd name="connsiteX1" fmla="*/ 2090353 w 2090353"/>
              <a:gd name="connsiteY1" fmla="*/ 0 h 2090353"/>
              <a:gd name="connsiteX2" fmla="*/ 2090353 w 2090353"/>
              <a:gd name="connsiteY2" fmla="*/ 2090353 h 2090353"/>
              <a:gd name="connsiteX3" fmla="*/ 0 w 2090353"/>
              <a:gd name="connsiteY3" fmla="*/ 2090353 h 20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353" h="2090353">
                <a:moveTo>
                  <a:pt x="0" y="0"/>
                </a:moveTo>
                <a:lnTo>
                  <a:pt x="2090353" y="0"/>
                </a:lnTo>
                <a:lnTo>
                  <a:pt x="2090353" y="2090353"/>
                </a:lnTo>
                <a:lnTo>
                  <a:pt x="0" y="2090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7DDD8BB-524E-4BA3-A9C8-773312888E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55970" y="1592423"/>
            <a:ext cx="2090353" cy="2090353"/>
          </a:xfrm>
          <a:custGeom>
            <a:avLst/>
            <a:gdLst>
              <a:gd name="connsiteX0" fmla="*/ 0 w 2090353"/>
              <a:gd name="connsiteY0" fmla="*/ 0 h 2090353"/>
              <a:gd name="connsiteX1" fmla="*/ 2090353 w 2090353"/>
              <a:gd name="connsiteY1" fmla="*/ 0 h 2090353"/>
              <a:gd name="connsiteX2" fmla="*/ 2090353 w 2090353"/>
              <a:gd name="connsiteY2" fmla="*/ 2090353 h 2090353"/>
              <a:gd name="connsiteX3" fmla="*/ 0 w 2090353"/>
              <a:gd name="connsiteY3" fmla="*/ 2090353 h 20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353" h="2090353">
                <a:moveTo>
                  <a:pt x="0" y="0"/>
                </a:moveTo>
                <a:lnTo>
                  <a:pt x="2090353" y="0"/>
                </a:lnTo>
                <a:lnTo>
                  <a:pt x="2090353" y="2090353"/>
                </a:lnTo>
                <a:lnTo>
                  <a:pt x="0" y="2090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FABF19E-327D-4EF2-A895-B14AB81053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5970" y="3790779"/>
            <a:ext cx="2090353" cy="2090353"/>
          </a:xfrm>
          <a:custGeom>
            <a:avLst/>
            <a:gdLst>
              <a:gd name="connsiteX0" fmla="*/ 0 w 2090353"/>
              <a:gd name="connsiteY0" fmla="*/ 0 h 2090353"/>
              <a:gd name="connsiteX1" fmla="*/ 2090353 w 2090353"/>
              <a:gd name="connsiteY1" fmla="*/ 0 h 2090353"/>
              <a:gd name="connsiteX2" fmla="*/ 2090353 w 2090353"/>
              <a:gd name="connsiteY2" fmla="*/ 2090353 h 2090353"/>
              <a:gd name="connsiteX3" fmla="*/ 0 w 2090353"/>
              <a:gd name="connsiteY3" fmla="*/ 2090353 h 2090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353" h="2090353">
                <a:moveTo>
                  <a:pt x="0" y="0"/>
                </a:moveTo>
                <a:lnTo>
                  <a:pt x="2090353" y="0"/>
                </a:lnTo>
                <a:lnTo>
                  <a:pt x="2090353" y="2090353"/>
                </a:lnTo>
                <a:lnTo>
                  <a:pt x="0" y="20903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83451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A27DD3D-738A-4335-825E-34890733E8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6489" y="2009972"/>
            <a:ext cx="3499023" cy="2174789"/>
          </a:xfrm>
          <a:custGeom>
            <a:avLst/>
            <a:gdLst>
              <a:gd name="connsiteX0" fmla="*/ 0 w 3499023"/>
              <a:gd name="connsiteY0" fmla="*/ 0 h 2174789"/>
              <a:gd name="connsiteX1" fmla="*/ 3499023 w 3499023"/>
              <a:gd name="connsiteY1" fmla="*/ 0 h 2174789"/>
              <a:gd name="connsiteX2" fmla="*/ 3499023 w 3499023"/>
              <a:gd name="connsiteY2" fmla="*/ 2174789 h 2174789"/>
              <a:gd name="connsiteX3" fmla="*/ 0 w 3499023"/>
              <a:gd name="connsiteY3" fmla="*/ 2174789 h 21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023" h="2174789">
                <a:moveTo>
                  <a:pt x="0" y="0"/>
                </a:moveTo>
                <a:lnTo>
                  <a:pt x="3499023" y="0"/>
                </a:lnTo>
                <a:lnTo>
                  <a:pt x="3499023" y="2174789"/>
                </a:lnTo>
                <a:lnTo>
                  <a:pt x="0" y="21747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045C813-9066-4F83-91DB-0F5DE41278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46489" y="2001792"/>
            <a:ext cx="3499023" cy="2174789"/>
          </a:xfrm>
          <a:custGeom>
            <a:avLst/>
            <a:gdLst>
              <a:gd name="connsiteX0" fmla="*/ 0 w 3499023"/>
              <a:gd name="connsiteY0" fmla="*/ 0 h 2174789"/>
              <a:gd name="connsiteX1" fmla="*/ 3499023 w 3499023"/>
              <a:gd name="connsiteY1" fmla="*/ 0 h 2174789"/>
              <a:gd name="connsiteX2" fmla="*/ 3499023 w 3499023"/>
              <a:gd name="connsiteY2" fmla="*/ 2174789 h 2174789"/>
              <a:gd name="connsiteX3" fmla="*/ 0 w 3499023"/>
              <a:gd name="connsiteY3" fmla="*/ 2174789 h 21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023" h="2174789">
                <a:moveTo>
                  <a:pt x="0" y="0"/>
                </a:moveTo>
                <a:lnTo>
                  <a:pt x="3499023" y="0"/>
                </a:lnTo>
                <a:lnTo>
                  <a:pt x="3499023" y="2174789"/>
                </a:lnTo>
                <a:lnTo>
                  <a:pt x="0" y="21747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382A413-1910-434A-AD50-B11156A161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56489" y="2001791"/>
            <a:ext cx="3499023" cy="2174789"/>
          </a:xfrm>
          <a:custGeom>
            <a:avLst/>
            <a:gdLst>
              <a:gd name="connsiteX0" fmla="*/ 0 w 3499023"/>
              <a:gd name="connsiteY0" fmla="*/ 0 h 2174789"/>
              <a:gd name="connsiteX1" fmla="*/ 3499023 w 3499023"/>
              <a:gd name="connsiteY1" fmla="*/ 0 h 2174789"/>
              <a:gd name="connsiteX2" fmla="*/ 3499023 w 3499023"/>
              <a:gd name="connsiteY2" fmla="*/ 2174789 h 2174789"/>
              <a:gd name="connsiteX3" fmla="*/ 0 w 3499023"/>
              <a:gd name="connsiteY3" fmla="*/ 2174789 h 21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023" h="2174789">
                <a:moveTo>
                  <a:pt x="0" y="0"/>
                </a:moveTo>
                <a:lnTo>
                  <a:pt x="3499023" y="0"/>
                </a:lnTo>
                <a:lnTo>
                  <a:pt x="3499023" y="2174789"/>
                </a:lnTo>
                <a:lnTo>
                  <a:pt x="0" y="21747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47624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00F446-F834-4D3D-8D26-E66BECBA0D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4596" y="0"/>
            <a:ext cx="2630249" cy="4953000"/>
          </a:xfrm>
          <a:custGeom>
            <a:avLst/>
            <a:gdLst>
              <a:gd name="connsiteX0" fmla="*/ 0 w 2630249"/>
              <a:gd name="connsiteY0" fmla="*/ 0 h 4953000"/>
              <a:gd name="connsiteX1" fmla="*/ 2630249 w 2630249"/>
              <a:gd name="connsiteY1" fmla="*/ 0 h 4953000"/>
              <a:gd name="connsiteX2" fmla="*/ 2630249 w 2630249"/>
              <a:gd name="connsiteY2" fmla="*/ 4953000 h 4953000"/>
              <a:gd name="connsiteX3" fmla="*/ 0 w 2630249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249" h="4953000">
                <a:moveTo>
                  <a:pt x="0" y="0"/>
                </a:moveTo>
                <a:lnTo>
                  <a:pt x="2630249" y="0"/>
                </a:lnTo>
                <a:lnTo>
                  <a:pt x="2630249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A38D2D0-673E-489D-AD69-D64604B3C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68782" y="1905000"/>
            <a:ext cx="2630249" cy="4953000"/>
          </a:xfrm>
          <a:custGeom>
            <a:avLst/>
            <a:gdLst>
              <a:gd name="connsiteX0" fmla="*/ 0 w 2630249"/>
              <a:gd name="connsiteY0" fmla="*/ 0 h 4953000"/>
              <a:gd name="connsiteX1" fmla="*/ 2630249 w 2630249"/>
              <a:gd name="connsiteY1" fmla="*/ 0 h 4953000"/>
              <a:gd name="connsiteX2" fmla="*/ 2630249 w 2630249"/>
              <a:gd name="connsiteY2" fmla="*/ 4953000 h 4953000"/>
              <a:gd name="connsiteX3" fmla="*/ 0 w 2630249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249" h="4953000">
                <a:moveTo>
                  <a:pt x="0" y="0"/>
                </a:moveTo>
                <a:lnTo>
                  <a:pt x="2630249" y="0"/>
                </a:lnTo>
                <a:lnTo>
                  <a:pt x="2630249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2106090-2927-439B-8CB8-764381901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969" y="0"/>
            <a:ext cx="2630249" cy="4953000"/>
          </a:xfrm>
          <a:custGeom>
            <a:avLst/>
            <a:gdLst>
              <a:gd name="connsiteX0" fmla="*/ 0 w 2630249"/>
              <a:gd name="connsiteY0" fmla="*/ 0 h 4953000"/>
              <a:gd name="connsiteX1" fmla="*/ 2630249 w 2630249"/>
              <a:gd name="connsiteY1" fmla="*/ 0 h 4953000"/>
              <a:gd name="connsiteX2" fmla="*/ 2630249 w 2630249"/>
              <a:gd name="connsiteY2" fmla="*/ 4953000 h 4953000"/>
              <a:gd name="connsiteX3" fmla="*/ 0 w 2630249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249" h="4953000">
                <a:moveTo>
                  <a:pt x="0" y="0"/>
                </a:moveTo>
                <a:lnTo>
                  <a:pt x="2630249" y="0"/>
                </a:lnTo>
                <a:lnTo>
                  <a:pt x="2630249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7BB585-CE20-450C-8AEC-9D968475D5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17155" y="1905000"/>
            <a:ext cx="2630249" cy="4953000"/>
          </a:xfrm>
          <a:custGeom>
            <a:avLst/>
            <a:gdLst>
              <a:gd name="connsiteX0" fmla="*/ 0 w 2630249"/>
              <a:gd name="connsiteY0" fmla="*/ 0 h 4953000"/>
              <a:gd name="connsiteX1" fmla="*/ 2630249 w 2630249"/>
              <a:gd name="connsiteY1" fmla="*/ 0 h 4953000"/>
              <a:gd name="connsiteX2" fmla="*/ 2630249 w 2630249"/>
              <a:gd name="connsiteY2" fmla="*/ 4953000 h 4953000"/>
              <a:gd name="connsiteX3" fmla="*/ 0 w 2630249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249" h="4953000">
                <a:moveTo>
                  <a:pt x="0" y="0"/>
                </a:moveTo>
                <a:lnTo>
                  <a:pt x="2630249" y="0"/>
                </a:lnTo>
                <a:lnTo>
                  <a:pt x="2630249" y="4953000"/>
                </a:lnTo>
                <a:lnTo>
                  <a:pt x="0" y="495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8451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C21E2D2-067D-489C-948B-F189C44F10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9982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A5196A5-0D8D-405F-933D-C18E3A047E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45270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2DD1C-19E3-41E6-ABE2-55846925B7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0558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46F934A-F41F-4641-BBEA-AF8197823F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0558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6155CED-0E1D-4E55-8836-6657AD284C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45270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D9C23B80-437D-42A0-A20F-04375144F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9982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A454D93-2990-4D3A-B543-23E045FCDE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9982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290ABC6-0576-4F93-8E84-ECC81ECE96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45270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905D4232-2557-41C3-91B1-ADC656C7D1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90558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7708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C21E2D2-067D-489C-948B-F189C44F10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9182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A5196A5-0D8D-405F-933D-C18E3A047E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4470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782DD1C-19E3-41E6-ABE2-55846925B7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19758" y="1752600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46F934A-F41F-4641-BBEA-AF8197823F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19758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6155CED-0E1D-4E55-8836-6657AD284C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74470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D9C23B80-437D-42A0-A20F-04375144F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9182" y="3204425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A454D93-2990-4D3A-B543-23E045FCDE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29182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C290ABC6-0576-4F93-8E84-ECC81ECE96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74470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905D4232-2557-41C3-91B1-ADC656C7D1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19758" y="4656249"/>
            <a:ext cx="1707150" cy="1325451"/>
          </a:xfrm>
          <a:custGeom>
            <a:avLst/>
            <a:gdLst>
              <a:gd name="connsiteX0" fmla="*/ 0 w 1707150"/>
              <a:gd name="connsiteY0" fmla="*/ 0 h 1325451"/>
              <a:gd name="connsiteX1" fmla="*/ 1707150 w 1707150"/>
              <a:gd name="connsiteY1" fmla="*/ 0 h 1325451"/>
              <a:gd name="connsiteX2" fmla="*/ 1707150 w 1707150"/>
              <a:gd name="connsiteY2" fmla="*/ 1325451 h 1325451"/>
              <a:gd name="connsiteX3" fmla="*/ 0 w 1707150"/>
              <a:gd name="connsiteY3" fmla="*/ 1325451 h 132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150" h="1325451">
                <a:moveTo>
                  <a:pt x="0" y="0"/>
                </a:moveTo>
                <a:lnTo>
                  <a:pt x="1707150" y="0"/>
                </a:lnTo>
                <a:lnTo>
                  <a:pt x="1707150" y="1325451"/>
                </a:lnTo>
                <a:lnTo>
                  <a:pt x="0" y="1325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3846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2ADEA49-B085-408B-ADBB-5321F44B5C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12237" y="2373640"/>
            <a:ext cx="2152269" cy="2219377"/>
          </a:xfrm>
          <a:custGeom>
            <a:avLst/>
            <a:gdLst>
              <a:gd name="connsiteX0" fmla="*/ 1454824 w 2152269"/>
              <a:gd name="connsiteY0" fmla="*/ 0 h 2219377"/>
              <a:gd name="connsiteX1" fmla="*/ 2152269 w 2152269"/>
              <a:gd name="connsiteY1" fmla="*/ 1493008 h 2219377"/>
              <a:gd name="connsiteX2" fmla="*/ 697445 w 2152269"/>
              <a:gd name="connsiteY2" fmla="*/ 2219377 h 2219377"/>
              <a:gd name="connsiteX3" fmla="*/ 0 w 2152269"/>
              <a:gd name="connsiteY3" fmla="*/ 726369 h 221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2269" h="2219377">
                <a:moveTo>
                  <a:pt x="1454824" y="0"/>
                </a:moveTo>
                <a:lnTo>
                  <a:pt x="2152269" y="1493008"/>
                </a:lnTo>
                <a:lnTo>
                  <a:pt x="697445" y="2219377"/>
                </a:lnTo>
                <a:lnTo>
                  <a:pt x="0" y="7263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CBFE7EE-BF18-478A-89AF-7197B1C86E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42574" y="2015459"/>
            <a:ext cx="1765597" cy="1740063"/>
          </a:xfrm>
          <a:custGeom>
            <a:avLst/>
            <a:gdLst>
              <a:gd name="connsiteX0" fmla="*/ 142499 w 1765597"/>
              <a:gd name="connsiteY0" fmla="*/ 0 h 1740063"/>
              <a:gd name="connsiteX1" fmla="*/ 1765597 w 1765597"/>
              <a:gd name="connsiteY1" fmla="*/ 98358 h 1740063"/>
              <a:gd name="connsiteX2" fmla="*/ 1623098 w 1765597"/>
              <a:gd name="connsiteY2" fmla="*/ 1740063 h 1740063"/>
              <a:gd name="connsiteX3" fmla="*/ 0 w 1765597"/>
              <a:gd name="connsiteY3" fmla="*/ 1641706 h 174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5597" h="1740063">
                <a:moveTo>
                  <a:pt x="142499" y="0"/>
                </a:moveTo>
                <a:lnTo>
                  <a:pt x="1765597" y="98358"/>
                </a:lnTo>
                <a:lnTo>
                  <a:pt x="1623098" y="1740063"/>
                </a:lnTo>
                <a:lnTo>
                  <a:pt x="0" y="16417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CA81DF8-A5E1-46C5-A682-BA57E3BA7D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73910" y="2409046"/>
            <a:ext cx="2104883" cy="2063979"/>
          </a:xfrm>
          <a:custGeom>
            <a:avLst/>
            <a:gdLst>
              <a:gd name="connsiteX0" fmla="*/ 562548 w 2104883"/>
              <a:gd name="connsiteY0" fmla="*/ 0 h 2063979"/>
              <a:gd name="connsiteX1" fmla="*/ 2104883 w 2104883"/>
              <a:gd name="connsiteY1" fmla="*/ 515095 h 2063979"/>
              <a:gd name="connsiteX2" fmla="*/ 1542335 w 2104883"/>
              <a:gd name="connsiteY2" fmla="*/ 2063979 h 2063979"/>
              <a:gd name="connsiteX3" fmla="*/ 0 w 2104883"/>
              <a:gd name="connsiteY3" fmla="*/ 1548884 h 206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883" h="2063979">
                <a:moveTo>
                  <a:pt x="562548" y="0"/>
                </a:moveTo>
                <a:lnTo>
                  <a:pt x="2104883" y="515095"/>
                </a:lnTo>
                <a:lnTo>
                  <a:pt x="1542335" y="2063979"/>
                </a:lnTo>
                <a:lnTo>
                  <a:pt x="0" y="15488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81B329B-BA0F-4838-BD1C-E83BDC4502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62433" y="3907223"/>
            <a:ext cx="2104885" cy="2063979"/>
          </a:xfrm>
          <a:custGeom>
            <a:avLst/>
            <a:gdLst>
              <a:gd name="connsiteX0" fmla="*/ 562549 w 2104885"/>
              <a:gd name="connsiteY0" fmla="*/ 0 h 2063979"/>
              <a:gd name="connsiteX1" fmla="*/ 2104885 w 2104885"/>
              <a:gd name="connsiteY1" fmla="*/ 515095 h 2063979"/>
              <a:gd name="connsiteX2" fmla="*/ 1542336 w 2104885"/>
              <a:gd name="connsiteY2" fmla="*/ 2063979 h 2063979"/>
              <a:gd name="connsiteX3" fmla="*/ 0 w 2104885"/>
              <a:gd name="connsiteY3" fmla="*/ 1548884 h 206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4885" h="2063979">
                <a:moveTo>
                  <a:pt x="562549" y="0"/>
                </a:moveTo>
                <a:lnTo>
                  <a:pt x="2104885" y="515095"/>
                </a:lnTo>
                <a:lnTo>
                  <a:pt x="1542336" y="2063979"/>
                </a:lnTo>
                <a:lnTo>
                  <a:pt x="0" y="15488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1A2DE43-C45B-47DD-969C-2119FE0461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9437" y="3914284"/>
            <a:ext cx="1880511" cy="1947730"/>
          </a:xfrm>
          <a:custGeom>
            <a:avLst/>
            <a:gdLst>
              <a:gd name="connsiteX0" fmla="*/ 1593249 w 1880511"/>
              <a:gd name="connsiteY0" fmla="*/ 0 h 1947730"/>
              <a:gd name="connsiteX1" fmla="*/ 1880511 w 1880511"/>
              <a:gd name="connsiteY1" fmla="*/ 1622647 h 1947730"/>
              <a:gd name="connsiteX2" fmla="*/ 287261 w 1880511"/>
              <a:gd name="connsiteY2" fmla="*/ 1947730 h 1947730"/>
              <a:gd name="connsiteX3" fmla="*/ 0 w 1880511"/>
              <a:gd name="connsiteY3" fmla="*/ 325082 h 19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0511" h="1947730">
                <a:moveTo>
                  <a:pt x="1593249" y="0"/>
                </a:moveTo>
                <a:lnTo>
                  <a:pt x="1880511" y="1622647"/>
                </a:lnTo>
                <a:lnTo>
                  <a:pt x="287261" y="1947730"/>
                </a:lnTo>
                <a:lnTo>
                  <a:pt x="0" y="3250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3F0E08A-1925-4EB8-A6CA-A26C0BF4B9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44374" y="3920948"/>
            <a:ext cx="2277351" cy="2339777"/>
          </a:xfrm>
          <a:custGeom>
            <a:avLst/>
            <a:gdLst>
              <a:gd name="connsiteX0" fmla="*/ 1217253 w 2277351"/>
              <a:gd name="connsiteY0" fmla="*/ 0 h 2339777"/>
              <a:gd name="connsiteX1" fmla="*/ 2277351 w 2277351"/>
              <a:gd name="connsiteY1" fmla="*/ 1261623 h 2339777"/>
              <a:gd name="connsiteX2" fmla="*/ 1060099 w 2277351"/>
              <a:gd name="connsiteY2" fmla="*/ 2339777 h 2339777"/>
              <a:gd name="connsiteX3" fmla="*/ 0 w 2277351"/>
              <a:gd name="connsiteY3" fmla="*/ 1078154 h 233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351" h="2339777">
                <a:moveTo>
                  <a:pt x="1217253" y="0"/>
                </a:moveTo>
                <a:lnTo>
                  <a:pt x="2277351" y="1261623"/>
                </a:lnTo>
                <a:lnTo>
                  <a:pt x="1060099" y="2339777"/>
                </a:lnTo>
                <a:lnTo>
                  <a:pt x="0" y="10781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67172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474971" y="4730811"/>
            <a:ext cx="1855015" cy="1855015"/>
          </a:xfrm>
          <a:custGeom>
            <a:avLst/>
            <a:gdLst>
              <a:gd name="connsiteX0" fmla="*/ 126009 w 1855015"/>
              <a:gd name="connsiteY0" fmla="*/ 0 h 1855015"/>
              <a:gd name="connsiteX1" fmla="*/ 1855015 w 1855015"/>
              <a:gd name="connsiteY1" fmla="*/ 126009 h 1855015"/>
              <a:gd name="connsiteX2" fmla="*/ 1729006 w 1855015"/>
              <a:gd name="connsiteY2" fmla="*/ 1855015 h 1855015"/>
              <a:gd name="connsiteX3" fmla="*/ 0 w 1855015"/>
              <a:gd name="connsiteY3" fmla="*/ 1729006 h 185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015" h="1855015">
                <a:moveTo>
                  <a:pt x="126009" y="0"/>
                </a:moveTo>
                <a:lnTo>
                  <a:pt x="1855015" y="126009"/>
                </a:lnTo>
                <a:lnTo>
                  <a:pt x="1729006" y="1855015"/>
                </a:lnTo>
                <a:lnTo>
                  <a:pt x="0" y="1729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013034" y="5197662"/>
            <a:ext cx="1848819" cy="1904592"/>
          </a:xfrm>
          <a:custGeom>
            <a:avLst/>
            <a:gdLst>
              <a:gd name="connsiteX0" fmla="*/ 1731073 w 1848819"/>
              <a:gd name="connsiteY0" fmla="*/ 0 h 1904592"/>
              <a:gd name="connsiteX1" fmla="*/ 1764125 w 1848819"/>
              <a:gd name="connsiteY1" fmla="*/ 582533 h 1904592"/>
              <a:gd name="connsiteX2" fmla="*/ 1803373 w 1848819"/>
              <a:gd name="connsiteY2" fmla="*/ 1160934 h 1904592"/>
              <a:gd name="connsiteX3" fmla="*/ 1848819 w 1848819"/>
              <a:gd name="connsiteY3" fmla="*/ 1741400 h 1904592"/>
              <a:gd name="connsiteX4" fmla="*/ 121877 w 1848819"/>
              <a:gd name="connsiteY4" fmla="*/ 1904592 h 1904592"/>
              <a:gd name="connsiteX5" fmla="*/ 70234 w 1848819"/>
              <a:gd name="connsiteY5" fmla="*/ 1297271 h 1904592"/>
              <a:gd name="connsiteX6" fmla="*/ 28920 w 1848819"/>
              <a:gd name="connsiteY6" fmla="*/ 692016 h 1904592"/>
              <a:gd name="connsiteX7" fmla="*/ 0 w 1848819"/>
              <a:gd name="connsiteY7" fmla="*/ 84694 h 1904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819" h="1904592">
                <a:moveTo>
                  <a:pt x="1731073" y="0"/>
                </a:moveTo>
                <a:lnTo>
                  <a:pt x="1764125" y="582533"/>
                </a:lnTo>
                <a:lnTo>
                  <a:pt x="1803373" y="1160934"/>
                </a:lnTo>
                <a:lnTo>
                  <a:pt x="1848819" y="1741400"/>
                </a:lnTo>
                <a:lnTo>
                  <a:pt x="121877" y="1904592"/>
                </a:lnTo>
                <a:lnTo>
                  <a:pt x="70234" y="1297271"/>
                </a:lnTo>
                <a:lnTo>
                  <a:pt x="28920" y="692016"/>
                </a:lnTo>
                <a:lnTo>
                  <a:pt x="0" y="846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2762698" y="4759731"/>
            <a:ext cx="1751729" cy="1807504"/>
          </a:xfrm>
          <a:custGeom>
            <a:avLst/>
            <a:gdLst>
              <a:gd name="connsiteX0" fmla="*/ 198309 w 1751729"/>
              <a:gd name="connsiteY0" fmla="*/ 0 h 1807504"/>
              <a:gd name="connsiteX1" fmla="*/ 1751729 w 1751729"/>
              <a:gd name="connsiteY1" fmla="*/ 142534 h 1807504"/>
              <a:gd name="connsiteX2" fmla="*/ 1693889 w 1751729"/>
              <a:gd name="connsiteY2" fmla="*/ 700279 h 1807504"/>
              <a:gd name="connsiteX3" fmla="*/ 1623655 w 1751729"/>
              <a:gd name="connsiteY3" fmla="*/ 1253892 h 1807504"/>
              <a:gd name="connsiteX4" fmla="*/ 1541026 w 1751729"/>
              <a:gd name="connsiteY4" fmla="*/ 1807504 h 1807504"/>
              <a:gd name="connsiteX5" fmla="*/ 0 w 1751729"/>
              <a:gd name="connsiteY5" fmla="*/ 1555486 h 1807504"/>
              <a:gd name="connsiteX6" fmla="*/ 78497 w 1751729"/>
              <a:gd name="connsiteY6" fmla="*/ 1036991 h 1807504"/>
              <a:gd name="connsiteX7" fmla="*/ 146666 w 1751729"/>
              <a:gd name="connsiteY7" fmla="*/ 518495 h 18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729" h="1807504">
                <a:moveTo>
                  <a:pt x="198309" y="0"/>
                </a:moveTo>
                <a:lnTo>
                  <a:pt x="1751729" y="142534"/>
                </a:lnTo>
                <a:lnTo>
                  <a:pt x="1693889" y="700279"/>
                </a:lnTo>
                <a:lnTo>
                  <a:pt x="1623655" y="1253892"/>
                </a:lnTo>
                <a:lnTo>
                  <a:pt x="1541026" y="1807504"/>
                </a:lnTo>
                <a:lnTo>
                  <a:pt x="0" y="1555486"/>
                </a:lnTo>
                <a:lnTo>
                  <a:pt x="78497" y="1036991"/>
                </a:lnTo>
                <a:lnTo>
                  <a:pt x="146666" y="5184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4222241" y="5172875"/>
            <a:ext cx="1863278" cy="1865345"/>
          </a:xfrm>
          <a:custGeom>
            <a:avLst/>
            <a:gdLst>
              <a:gd name="connsiteX0" fmla="*/ 1733138 w 1863278"/>
              <a:gd name="connsiteY0" fmla="*/ 0 h 1865345"/>
              <a:gd name="connsiteX1" fmla="*/ 1863278 w 1863278"/>
              <a:gd name="connsiteY1" fmla="*/ 1733139 h 1865345"/>
              <a:gd name="connsiteX2" fmla="*/ 134271 w 1863278"/>
              <a:gd name="connsiteY2" fmla="*/ 1865345 h 1865345"/>
              <a:gd name="connsiteX3" fmla="*/ 0 w 1863278"/>
              <a:gd name="connsiteY3" fmla="*/ 134272 h 18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278" h="1865345">
                <a:moveTo>
                  <a:pt x="1733138" y="0"/>
                </a:moveTo>
                <a:lnTo>
                  <a:pt x="1863278" y="1733139"/>
                </a:lnTo>
                <a:lnTo>
                  <a:pt x="134271" y="1865345"/>
                </a:lnTo>
                <a:lnTo>
                  <a:pt x="0" y="134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6044171" y="4730811"/>
            <a:ext cx="1855015" cy="1855015"/>
          </a:xfrm>
          <a:custGeom>
            <a:avLst/>
            <a:gdLst>
              <a:gd name="connsiteX0" fmla="*/ 126009 w 1855015"/>
              <a:gd name="connsiteY0" fmla="*/ 0 h 1855015"/>
              <a:gd name="connsiteX1" fmla="*/ 1855015 w 1855015"/>
              <a:gd name="connsiteY1" fmla="*/ 126009 h 1855015"/>
              <a:gd name="connsiteX2" fmla="*/ 1729006 w 1855015"/>
              <a:gd name="connsiteY2" fmla="*/ 1855015 h 1855015"/>
              <a:gd name="connsiteX3" fmla="*/ 0 w 1855015"/>
              <a:gd name="connsiteY3" fmla="*/ 1729006 h 185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015" h="1855015">
                <a:moveTo>
                  <a:pt x="126009" y="0"/>
                </a:moveTo>
                <a:lnTo>
                  <a:pt x="1855015" y="126009"/>
                </a:lnTo>
                <a:lnTo>
                  <a:pt x="1729006" y="1855015"/>
                </a:lnTo>
                <a:lnTo>
                  <a:pt x="0" y="1729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/>
          </p:nvPr>
        </p:nvSpPr>
        <p:spPr>
          <a:xfrm>
            <a:off x="7685530" y="5086115"/>
            <a:ext cx="1863278" cy="1865345"/>
          </a:xfrm>
          <a:custGeom>
            <a:avLst/>
            <a:gdLst>
              <a:gd name="connsiteX0" fmla="*/ 1733138 w 1863278"/>
              <a:gd name="connsiteY0" fmla="*/ 0 h 1865345"/>
              <a:gd name="connsiteX1" fmla="*/ 1863278 w 1863278"/>
              <a:gd name="connsiteY1" fmla="*/ 1733139 h 1865345"/>
              <a:gd name="connsiteX2" fmla="*/ 134271 w 1863278"/>
              <a:gd name="connsiteY2" fmla="*/ 1865345 h 1865345"/>
              <a:gd name="connsiteX3" fmla="*/ 0 w 1863278"/>
              <a:gd name="connsiteY3" fmla="*/ 134272 h 18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278" h="1865345">
                <a:moveTo>
                  <a:pt x="1733138" y="0"/>
                </a:moveTo>
                <a:lnTo>
                  <a:pt x="1863278" y="1733139"/>
                </a:lnTo>
                <a:lnTo>
                  <a:pt x="134271" y="1865345"/>
                </a:lnTo>
                <a:lnTo>
                  <a:pt x="0" y="134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9507460" y="4644051"/>
            <a:ext cx="1855015" cy="1855015"/>
          </a:xfrm>
          <a:custGeom>
            <a:avLst/>
            <a:gdLst>
              <a:gd name="connsiteX0" fmla="*/ 126009 w 1855015"/>
              <a:gd name="connsiteY0" fmla="*/ 0 h 1855015"/>
              <a:gd name="connsiteX1" fmla="*/ 1855015 w 1855015"/>
              <a:gd name="connsiteY1" fmla="*/ 126009 h 1855015"/>
              <a:gd name="connsiteX2" fmla="*/ 1729006 w 1855015"/>
              <a:gd name="connsiteY2" fmla="*/ 1855015 h 1855015"/>
              <a:gd name="connsiteX3" fmla="*/ 0 w 1855015"/>
              <a:gd name="connsiteY3" fmla="*/ 1729006 h 185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5015" h="1855015">
                <a:moveTo>
                  <a:pt x="126009" y="0"/>
                </a:moveTo>
                <a:lnTo>
                  <a:pt x="1855015" y="126009"/>
                </a:lnTo>
                <a:lnTo>
                  <a:pt x="1729006" y="1855015"/>
                </a:lnTo>
                <a:lnTo>
                  <a:pt x="0" y="1729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7"/>
          </p:nvPr>
        </p:nvSpPr>
        <p:spPr>
          <a:xfrm>
            <a:off x="11258074" y="5061326"/>
            <a:ext cx="1863278" cy="1865345"/>
          </a:xfrm>
          <a:custGeom>
            <a:avLst/>
            <a:gdLst>
              <a:gd name="connsiteX0" fmla="*/ 1733138 w 1863278"/>
              <a:gd name="connsiteY0" fmla="*/ 0 h 1865345"/>
              <a:gd name="connsiteX1" fmla="*/ 1863278 w 1863278"/>
              <a:gd name="connsiteY1" fmla="*/ 1733139 h 1865345"/>
              <a:gd name="connsiteX2" fmla="*/ 134272 w 1863278"/>
              <a:gd name="connsiteY2" fmla="*/ 1865345 h 1865345"/>
              <a:gd name="connsiteX3" fmla="*/ 0 w 1863278"/>
              <a:gd name="connsiteY3" fmla="*/ 134272 h 18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3278" h="1865345">
                <a:moveTo>
                  <a:pt x="1733138" y="0"/>
                </a:moveTo>
                <a:lnTo>
                  <a:pt x="1863278" y="1733139"/>
                </a:lnTo>
                <a:lnTo>
                  <a:pt x="134272" y="1865345"/>
                </a:lnTo>
                <a:lnTo>
                  <a:pt x="0" y="1342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6748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E986169-EE55-4319-9C0C-6C002F380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00" y="4105397"/>
            <a:ext cx="2376904" cy="2806352"/>
          </a:xfrm>
          <a:custGeom>
            <a:avLst/>
            <a:gdLst>
              <a:gd name="connsiteX0" fmla="*/ 191837 w 2376904"/>
              <a:gd name="connsiteY0" fmla="*/ 0 h 2806352"/>
              <a:gd name="connsiteX1" fmla="*/ 2376904 w 2376904"/>
              <a:gd name="connsiteY1" fmla="*/ 158630 h 2806352"/>
              <a:gd name="connsiteX2" fmla="*/ 2185067 w 2376904"/>
              <a:gd name="connsiteY2" fmla="*/ 2806352 h 2806352"/>
              <a:gd name="connsiteX3" fmla="*/ 0 w 2376904"/>
              <a:gd name="connsiteY3" fmla="*/ 2647722 h 280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904" h="2806352">
                <a:moveTo>
                  <a:pt x="191837" y="0"/>
                </a:moveTo>
                <a:lnTo>
                  <a:pt x="2376904" y="158630"/>
                </a:lnTo>
                <a:lnTo>
                  <a:pt x="2185067" y="2806352"/>
                </a:lnTo>
                <a:lnTo>
                  <a:pt x="0" y="26477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6CF80FA-C185-4571-A5ED-3377DAE29C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36316" y="4464186"/>
            <a:ext cx="2892626" cy="3257528"/>
          </a:xfrm>
          <a:custGeom>
            <a:avLst/>
            <a:gdLst>
              <a:gd name="connsiteX0" fmla="*/ 2110463 w 2892626"/>
              <a:gd name="connsiteY0" fmla="*/ 0 h 3257528"/>
              <a:gd name="connsiteX1" fmla="*/ 2355337 w 2892626"/>
              <a:gd name="connsiteY1" fmla="*/ 855676 h 3257528"/>
              <a:gd name="connsiteX2" fmla="*/ 2615646 w 2892626"/>
              <a:gd name="connsiteY2" fmla="*/ 1705409 h 3257528"/>
              <a:gd name="connsiteX3" fmla="*/ 2892626 w 2892626"/>
              <a:gd name="connsiteY3" fmla="*/ 2544124 h 3257528"/>
              <a:gd name="connsiteX4" fmla="*/ 821806 w 2892626"/>
              <a:gd name="connsiteY4" fmla="*/ 3257528 h 3257528"/>
              <a:gd name="connsiteX5" fmla="*/ 527526 w 2892626"/>
              <a:gd name="connsiteY5" fmla="*/ 2374918 h 3257528"/>
              <a:gd name="connsiteX6" fmla="*/ 258325 w 2892626"/>
              <a:gd name="connsiteY6" fmla="*/ 1486538 h 3257528"/>
              <a:gd name="connsiteX7" fmla="*/ 0 w 2892626"/>
              <a:gd name="connsiteY7" fmla="*/ 593262 h 325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2626" h="3257528">
                <a:moveTo>
                  <a:pt x="2110463" y="0"/>
                </a:moveTo>
                <a:lnTo>
                  <a:pt x="2355337" y="855676"/>
                </a:lnTo>
                <a:lnTo>
                  <a:pt x="2615646" y="1705409"/>
                </a:lnTo>
                <a:lnTo>
                  <a:pt x="2892626" y="2544124"/>
                </a:lnTo>
                <a:lnTo>
                  <a:pt x="821806" y="3257528"/>
                </a:lnTo>
                <a:lnTo>
                  <a:pt x="527526" y="2374918"/>
                </a:lnTo>
                <a:lnTo>
                  <a:pt x="258325" y="1486538"/>
                </a:lnTo>
                <a:lnTo>
                  <a:pt x="0" y="5932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5D25D17-0C11-4928-B461-2134547606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58811" y="4144926"/>
            <a:ext cx="2372517" cy="2722372"/>
          </a:xfrm>
          <a:custGeom>
            <a:avLst/>
            <a:gdLst>
              <a:gd name="connsiteX0" fmla="*/ 335115 w 2372517"/>
              <a:gd name="connsiteY0" fmla="*/ 0 h 2722372"/>
              <a:gd name="connsiteX1" fmla="*/ 2372517 w 2372517"/>
              <a:gd name="connsiteY1" fmla="*/ 172627 h 2722372"/>
              <a:gd name="connsiteX2" fmla="*/ 2304523 w 2372517"/>
              <a:gd name="connsiteY2" fmla="*/ 814145 h 2722372"/>
              <a:gd name="connsiteX3" fmla="*/ 2224387 w 2372517"/>
              <a:gd name="connsiteY3" fmla="*/ 1450999 h 2722372"/>
              <a:gd name="connsiteX4" fmla="*/ 2124823 w 2372517"/>
              <a:gd name="connsiteY4" fmla="*/ 2087852 h 2722372"/>
              <a:gd name="connsiteX5" fmla="*/ 2010690 w 2372517"/>
              <a:gd name="connsiteY5" fmla="*/ 2722372 h 2722372"/>
              <a:gd name="connsiteX6" fmla="*/ 0 w 2372517"/>
              <a:gd name="connsiteY6" fmla="*/ 2365454 h 2722372"/>
              <a:gd name="connsiteX7" fmla="*/ 106848 w 2372517"/>
              <a:gd name="connsiteY7" fmla="*/ 1777590 h 2722372"/>
              <a:gd name="connsiteX8" fmla="*/ 196698 w 2372517"/>
              <a:gd name="connsiteY8" fmla="*/ 1185060 h 2722372"/>
              <a:gd name="connsiteX9" fmla="*/ 274406 w 2372517"/>
              <a:gd name="connsiteY9" fmla="*/ 594863 h 272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2517" h="2722372">
                <a:moveTo>
                  <a:pt x="335115" y="0"/>
                </a:moveTo>
                <a:lnTo>
                  <a:pt x="2372517" y="172627"/>
                </a:lnTo>
                <a:lnTo>
                  <a:pt x="2304523" y="814145"/>
                </a:lnTo>
                <a:lnTo>
                  <a:pt x="2224387" y="1450999"/>
                </a:lnTo>
                <a:lnTo>
                  <a:pt x="2124823" y="2087852"/>
                </a:lnTo>
                <a:lnTo>
                  <a:pt x="2010690" y="2722372"/>
                </a:lnTo>
                <a:lnTo>
                  <a:pt x="0" y="2365454"/>
                </a:lnTo>
                <a:lnTo>
                  <a:pt x="106848" y="1777590"/>
                </a:lnTo>
                <a:lnTo>
                  <a:pt x="196698" y="1185060"/>
                </a:lnTo>
                <a:lnTo>
                  <a:pt x="274406" y="594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0188577-3AF5-4B36-9C08-EACC299139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67745" y="4601165"/>
            <a:ext cx="2673036" cy="3033979"/>
          </a:xfrm>
          <a:custGeom>
            <a:avLst/>
            <a:gdLst>
              <a:gd name="connsiteX0" fmla="*/ 2149103 w 2673036"/>
              <a:gd name="connsiteY0" fmla="*/ 0 h 3033979"/>
              <a:gd name="connsiteX1" fmla="*/ 2673036 w 2673036"/>
              <a:gd name="connsiteY1" fmla="*/ 2603521 h 3033979"/>
              <a:gd name="connsiteX2" fmla="*/ 524215 w 2673036"/>
              <a:gd name="connsiteY2" fmla="*/ 3033979 h 3033979"/>
              <a:gd name="connsiteX3" fmla="*/ 0 w 2673036"/>
              <a:gd name="connsiteY3" fmla="*/ 428142 h 303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036" h="3033979">
                <a:moveTo>
                  <a:pt x="2149103" y="0"/>
                </a:moveTo>
                <a:lnTo>
                  <a:pt x="2673036" y="2603521"/>
                </a:lnTo>
                <a:lnTo>
                  <a:pt x="524215" y="3033979"/>
                </a:lnTo>
                <a:lnTo>
                  <a:pt x="0" y="4281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7D05436-C239-4E60-BAC5-61DE6112DE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8028" y="4069708"/>
            <a:ext cx="2376904" cy="2806352"/>
          </a:xfrm>
          <a:custGeom>
            <a:avLst/>
            <a:gdLst>
              <a:gd name="connsiteX0" fmla="*/ 191837 w 2376904"/>
              <a:gd name="connsiteY0" fmla="*/ 0 h 2806352"/>
              <a:gd name="connsiteX1" fmla="*/ 2376904 w 2376904"/>
              <a:gd name="connsiteY1" fmla="*/ 158630 h 2806352"/>
              <a:gd name="connsiteX2" fmla="*/ 2185067 w 2376904"/>
              <a:gd name="connsiteY2" fmla="*/ 2806352 h 2806352"/>
              <a:gd name="connsiteX3" fmla="*/ 0 w 2376904"/>
              <a:gd name="connsiteY3" fmla="*/ 2647722 h 280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904" h="2806352">
                <a:moveTo>
                  <a:pt x="191837" y="0"/>
                </a:moveTo>
                <a:lnTo>
                  <a:pt x="2376904" y="158630"/>
                </a:lnTo>
                <a:lnTo>
                  <a:pt x="2185067" y="2806352"/>
                </a:lnTo>
                <a:lnTo>
                  <a:pt x="0" y="26477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D75A5FF-3B75-4759-860D-EFAFD1D2DC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04922" y="4463402"/>
            <a:ext cx="2983118" cy="3259607"/>
          </a:xfrm>
          <a:custGeom>
            <a:avLst/>
            <a:gdLst>
              <a:gd name="connsiteX0" fmla="*/ 932508 w 2983118"/>
              <a:gd name="connsiteY0" fmla="*/ 0 h 3259607"/>
              <a:gd name="connsiteX1" fmla="*/ 2983118 w 2983118"/>
              <a:gd name="connsiteY1" fmla="*/ 772622 h 3259607"/>
              <a:gd name="connsiteX2" fmla="*/ 2051595 w 2983118"/>
              <a:gd name="connsiteY2" fmla="*/ 3259607 h 3259607"/>
              <a:gd name="connsiteX3" fmla="*/ 0 w 2983118"/>
              <a:gd name="connsiteY3" fmla="*/ 2489099 h 325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3118" h="3259607">
                <a:moveTo>
                  <a:pt x="932508" y="0"/>
                </a:moveTo>
                <a:lnTo>
                  <a:pt x="2983118" y="772622"/>
                </a:lnTo>
                <a:lnTo>
                  <a:pt x="2051595" y="3259607"/>
                </a:lnTo>
                <a:lnTo>
                  <a:pt x="0" y="24890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27517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4872990" y="2664269"/>
            <a:ext cx="2446020" cy="2446020"/>
          </a:xfrm>
          <a:custGeom>
            <a:avLst/>
            <a:gdLst>
              <a:gd name="connsiteX0" fmla="*/ 1223010 w 2446020"/>
              <a:gd name="connsiteY0" fmla="*/ 0 h 2446020"/>
              <a:gd name="connsiteX1" fmla="*/ 2446020 w 2446020"/>
              <a:gd name="connsiteY1" fmla="*/ 1223010 h 2446020"/>
              <a:gd name="connsiteX2" fmla="*/ 1223010 w 2446020"/>
              <a:gd name="connsiteY2" fmla="*/ 2446020 h 2446020"/>
              <a:gd name="connsiteX3" fmla="*/ 0 w 2446020"/>
              <a:gd name="connsiteY3" fmla="*/ 1223010 h 2446020"/>
              <a:gd name="connsiteX4" fmla="*/ 1223010 w 2446020"/>
              <a:gd name="connsiteY4" fmla="*/ 0 h 244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6020" h="2446020">
                <a:moveTo>
                  <a:pt x="1223010" y="0"/>
                </a:moveTo>
                <a:cubicBezTo>
                  <a:pt x="1898460" y="0"/>
                  <a:pt x="2446020" y="547560"/>
                  <a:pt x="2446020" y="1223010"/>
                </a:cubicBezTo>
                <a:cubicBezTo>
                  <a:pt x="2446020" y="1898460"/>
                  <a:pt x="1898460" y="2446020"/>
                  <a:pt x="1223010" y="2446020"/>
                </a:cubicBezTo>
                <a:cubicBezTo>
                  <a:pt x="547560" y="2446020"/>
                  <a:pt x="0" y="1898460"/>
                  <a:pt x="0" y="1223010"/>
                </a:cubicBezTo>
                <a:cubicBezTo>
                  <a:pt x="0" y="547560"/>
                  <a:pt x="547560" y="0"/>
                  <a:pt x="12230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274431" y="1697568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2"/>
          </p:nvPr>
        </p:nvSpPr>
        <p:spPr>
          <a:xfrm>
            <a:off x="7504584" y="1697567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3"/>
          </p:nvPr>
        </p:nvSpPr>
        <p:spPr>
          <a:xfrm>
            <a:off x="2567940" y="3180787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3274431" y="4664007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5"/>
          </p:nvPr>
        </p:nvSpPr>
        <p:spPr>
          <a:xfrm>
            <a:off x="8211076" y="3180788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6"/>
          </p:nvPr>
        </p:nvSpPr>
        <p:spPr>
          <a:xfrm>
            <a:off x="7504584" y="4664007"/>
            <a:ext cx="1412984" cy="1412984"/>
          </a:xfrm>
          <a:custGeom>
            <a:avLst/>
            <a:gdLst>
              <a:gd name="connsiteX0" fmla="*/ 706492 w 1412984"/>
              <a:gd name="connsiteY0" fmla="*/ 0 h 1412984"/>
              <a:gd name="connsiteX1" fmla="*/ 1412984 w 1412984"/>
              <a:gd name="connsiteY1" fmla="*/ 706492 h 1412984"/>
              <a:gd name="connsiteX2" fmla="*/ 706492 w 1412984"/>
              <a:gd name="connsiteY2" fmla="*/ 1412984 h 1412984"/>
              <a:gd name="connsiteX3" fmla="*/ 0 w 1412984"/>
              <a:gd name="connsiteY3" fmla="*/ 706492 h 1412984"/>
              <a:gd name="connsiteX4" fmla="*/ 706492 w 1412984"/>
              <a:gd name="connsiteY4" fmla="*/ 0 h 14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984" h="1412984">
                <a:moveTo>
                  <a:pt x="706492" y="0"/>
                </a:moveTo>
                <a:cubicBezTo>
                  <a:pt x="1096677" y="0"/>
                  <a:pt x="1412984" y="316307"/>
                  <a:pt x="1412984" y="706492"/>
                </a:cubicBezTo>
                <a:cubicBezTo>
                  <a:pt x="1412984" y="1096677"/>
                  <a:pt x="1096677" y="1412984"/>
                  <a:pt x="706492" y="1412984"/>
                </a:cubicBezTo>
                <a:cubicBezTo>
                  <a:pt x="316307" y="1412984"/>
                  <a:pt x="0" y="1096677"/>
                  <a:pt x="0" y="706492"/>
                </a:cubicBezTo>
                <a:cubicBezTo>
                  <a:pt x="0" y="316307"/>
                  <a:pt x="316307" y="0"/>
                  <a:pt x="7064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54111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911805" y="3310219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758093" y="3310219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447510" y="3310219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8293798" y="3310219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7423910" y="4826721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9159816" y="4840168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2077697" y="4832555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3746368" y="4832555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602802" y="1793717"/>
            <a:ext cx="974361" cy="974361"/>
          </a:xfrm>
          <a:custGeom>
            <a:avLst/>
            <a:gdLst>
              <a:gd name="connsiteX0" fmla="*/ 0 w 974361"/>
              <a:gd name="connsiteY0" fmla="*/ 0 h 974361"/>
              <a:gd name="connsiteX1" fmla="*/ 974361 w 974361"/>
              <a:gd name="connsiteY1" fmla="*/ 0 h 974361"/>
              <a:gd name="connsiteX2" fmla="*/ 974361 w 974361"/>
              <a:gd name="connsiteY2" fmla="*/ 974361 h 974361"/>
              <a:gd name="connsiteX3" fmla="*/ 0 w 974361"/>
              <a:gd name="connsiteY3" fmla="*/ 974361 h 97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361" h="974361">
                <a:moveTo>
                  <a:pt x="0" y="0"/>
                </a:moveTo>
                <a:lnTo>
                  <a:pt x="974361" y="0"/>
                </a:lnTo>
                <a:lnTo>
                  <a:pt x="974361" y="974361"/>
                </a:lnTo>
                <a:lnTo>
                  <a:pt x="0" y="9743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3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2F0088-DC91-42B4-A43B-A7C8604E57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695" y="0"/>
            <a:ext cx="5138632" cy="6858000"/>
          </a:xfrm>
          <a:custGeom>
            <a:avLst/>
            <a:gdLst>
              <a:gd name="connsiteX0" fmla="*/ 4343350 w 5138632"/>
              <a:gd name="connsiteY0" fmla="*/ 1203159 h 6858000"/>
              <a:gd name="connsiteX1" fmla="*/ 5138632 w 5138632"/>
              <a:gd name="connsiteY1" fmla="*/ 1203159 h 6858000"/>
              <a:gd name="connsiteX2" fmla="*/ 5138632 w 5138632"/>
              <a:gd name="connsiteY2" fmla="*/ 6858000 h 6858000"/>
              <a:gd name="connsiteX3" fmla="*/ 4343350 w 5138632"/>
              <a:gd name="connsiteY3" fmla="*/ 6858000 h 6858000"/>
              <a:gd name="connsiteX4" fmla="*/ 2606010 w 5138632"/>
              <a:gd name="connsiteY4" fmla="*/ 1203159 h 6858000"/>
              <a:gd name="connsiteX5" fmla="*/ 3401292 w 5138632"/>
              <a:gd name="connsiteY5" fmla="*/ 1203159 h 6858000"/>
              <a:gd name="connsiteX6" fmla="*/ 3401292 w 5138632"/>
              <a:gd name="connsiteY6" fmla="*/ 6858000 h 6858000"/>
              <a:gd name="connsiteX7" fmla="*/ 2606010 w 5138632"/>
              <a:gd name="connsiteY7" fmla="*/ 6858000 h 6858000"/>
              <a:gd name="connsiteX8" fmla="*/ 868670 w 5138632"/>
              <a:gd name="connsiteY8" fmla="*/ 1203158 h 6858000"/>
              <a:gd name="connsiteX9" fmla="*/ 1663952 w 5138632"/>
              <a:gd name="connsiteY9" fmla="*/ 1203158 h 6858000"/>
              <a:gd name="connsiteX10" fmla="*/ 1663952 w 5138632"/>
              <a:gd name="connsiteY10" fmla="*/ 6858000 h 6858000"/>
              <a:gd name="connsiteX11" fmla="*/ 868670 w 5138632"/>
              <a:gd name="connsiteY11" fmla="*/ 6858000 h 6858000"/>
              <a:gd name="connsiteX12" fmla="*/ 3474680 w 5138632"/>
              <a:gd name="connsiteY12" fmla="*/ 1 h 6858000"/>
              <a:gd name="connsiteX13" fmla="*/ 4269962 w 5138632"/>
              <a:gd name="connsiteY13" fmla="*/ 1 h 6858000"/>
              <a:gd name="connsiteX14" fmla="*/ 4269962 w 5138632"/>
              <a:gd name="connsiteY14" fmla="*/ 5654842 h 6858000"/>
              <a:gd name="connsiteX15" fmla="*/ 3474680 w 5138632"/>
              <a:gd name="connsiteY15" fmla="*/ 5654842 h 6858000"/>
              <a:gd name="connsiteX16" fmla="*/ 1737340 w 5138632"/>
              <a:gd name="connsiteY16" fmla="*/ 0 h 6858000"/>
              <a:gd name="connsiteX17" fmla="*/ 2532622 w 5138632"/>
              <a:gd name="connsiteY17" fmla="*/ 0 h 6858000"/>
              <a:gd name="connsiteX18" fmla="*/ 2532622 w 5138632"/>
              <a:gd name="connsiteY18" fmla="*/ 5654842 h 6858000"/>
              <a:gd name="connsiteX19" fmla="*/ 1737340 w 5138632"/>
              <a:gd name="connsiteY19" fmla="*/ 5654842 h 6858000"/>
              <a:gd name="connsiteX20" fmla="*/ 0 w 5138632"/>
              <a:gd name="connsiteY20" fmla="*/ 0 h 6858000"/>
              <a:gd name="connsiteX21" fmla="*/ 795282 w 5138632"/>
              <a:gd name="connsiteY21" fmla="*/ 0 h 6858000"/>
              <a:gd name="connsiteX22" fmla="*/ 795282 w 5138632"/>
              <a:gd name="connsiteY22" fmla="*/ 5654842 h 6858000"/>
              <a:gd name="connsiteX23" fmla="*/ 0 w 5138632"/>
              <a:gd name="connsiteY23" fmla="*/ 56548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38632" h="6858000">
                <a:moveTo>
                  <a:pt x="4343350" y="1203159"/>
                </a:moveTo>
                <a:lnTo>
                  <a:pt x="5138632" y="1203159"/>
                </a:lnTo>
                <a:lnTo>
                  <a:pt x="5138632" y="6858000"/>
                </a:lnTo>
                <a:lnTo>
                  <a:pt x="4343350" y="6858000"/>
                </a:lnTo>
                <a:close/>
                <a:moveTo>
                  <a:pt x="2606010" y="1203159"/>
                </a:moveTo>
                <a:lnTo>
                  <a:pt x="3401292" y="1203159"/>
                </a:lnTo>
                <a:lnTo>
                  <a:pt x="3401292" y="6858000"/>
                </a:lnTo>
                <a:lnTo>
                  <a:pt x="2606010" y="6858000"/>
                </a:lnTo>
                <a:close/>
                <a:moveTo>
                  <a:pt x="868670" y="1203158"/>
                </a:moveTo>
                <a:lnTo>
                  <a:pt x="1663952" y="1203158"/>
                </a:lnTo>
                <a:lnTo>
                  <a:pt x="1663952" y="6858000"/>
                </a:lnTo>
                <a:lnTo>
                  <a:pt x="868670" y="6858000"/>
                </a:lnTo>
                <a:close/>
                <a:moveTo>
                  <a:pt x="3474680" y="1"/>
                </a:moveTo>
                <a:lnTo>
                  <a:pt x="4269962" y="1"/>
                </a:lnTo>
                <a:lnTo>
                  <a:pt x="4269962" y="5654842"/>
                </a:lnTo>
                <a:lnTo>
                  <a:pt x="3474680" y="5654842"/>
                </a:lnTo>
                <a:close/>
                <a:moveTo>
                  <a:pt x="1737340" y="0"/>
                </a:moveTo>
                <a:lnTo>
                  <a:pt x="2532622" y="0"/>
                </a:lnTo>
                <a:lnTo>
                  <a:pt x="2532622" y="5654842"/>
                </a:lnTo>
                <a:lnTo>
                  <a:pt x="1737340" y="5654842"/>
                </a:lnTo>
                <a:close/>
                <a:moveTo>
                  <a:pt x="0" y="0"/>
                </a:moveTo>
                <a:lnTo>
                  <a:pt x="795282" y="0"/>
                </a:lnTo>
                <a:lnTo>
                  <a:pt x="795282" y="5654842"/>
                </a:lnTo>
                <a:lnTo>
                  <a:pt x="0" y="56548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160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69729" y="2317618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14179" y="2317619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7058631" y="2321767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10303082" y="2321768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2187207" y="4606137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5431657" y="4610286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6"/>
          </p:nvPr>
        </p:nvSpPr>
        <p:spPr>
          <a:xfrm>
            <a:off x="8676109" y="4610287"/>
            <a:ext cx="1214746" cy="1214744"/>
          </a:xfrm>
          <a:custGeom>
            <a:avLst/>
            <a:gdLst>
              <a:gd name="connsiteX0" fmla="*/ 607373 w 1214746"/>
              <a:gd name="connsiteY0" fmla="*/ 0 h 1214744"/>
              <a:gd name="connsiteX1" fmla="*/ 1214746 w 1214746"/>
              <a:gd name="connsiteY1" fmla="*/ 607372 h 1214744"/>
              <a:gd name="connsiteX2" fmla="*/ 607373 w 1214746"/>
              <a:gd name="connsiteY2" fmla="*/ 1214744 h 1214744"/>
              <a:gd name="connsiteX3" fmla="*/ 0 w 1214746"/>
              <a:gd name="connsiteY3" fmla="*/ 607372 h 1214744"/>
              <a:gd name="connsiteX4" fmla="*/ 607373 w 1214746"/>
              <a:gd name="connsiteY4" fmla="*/ 0 h 121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746" h="1214744">
                <a:moveTo>
                  <a:pt x="607373" y="0"/>
                </a:moveTo>
                <a:cubicBezTo>
                  <a:pt x="942816" y="0"/>
                  <a:pt x="1214746" y="271930"/>
                  <a:pt x="1214746" y="607372"/>
                </a:cubicBezTo>
                <a:cubicBezTo>
                  <a:pt x="1214746" y="942814"/>
                  <a:pt x="942816" y="1214744"/>
                  <a:pt x="607373" y="1214744"/>
                </a:cubicBezTo>
                <a:cubicBezTo>
                  <a:pt x="271930" y="1214744"/>
                  <a:pt x="0" y="942814"/>
                  <a:pt x="0" y="607372"/>
                </a:cubicBezTo>
                <a:cubicBezTo>
                  <a:pt x="0" y="271930"/>
                  <a:pt x="271930" y="0"/>
                  <a:pt x="6073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638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1968202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9092903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7382886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5545541" y="4165862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7794302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9138557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10482812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9"/>
          </p:nvPr>
        </p:nvSpPr>
        <p:spPr>
          <a:xfrm>
            <a:off x="698326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0"/>
          </p:nvPr>
        </p:nvSpPr>
        <p:spPr>
          <a:xfrm>
            <a:off x="2042581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1"/>
          </p:nvPr>
        </p:nvSpPr>
        <p:spPr>
          <a:xfrm>
            <a:off x="3386836" y="4696129"/>
            <a:ext cx="989700" cy="989700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5188324" y="1852553"/>
            <a:ext cx="1815354" cy="1815354"/>
          </a:xfrm>
          <a:custGeom>
            <a:avLst/>
            <a:gdLst>
              <a:gd name="connsiteX0" fmla="*/ 907677 w 1815354"/>
              <a:gd name="connsiteY0" fmla="*/ 0 h 1815354"/>
              <a:gd name="connsiteX1" fmla="*/ 1815354 w 1815354"/>
              <a:gd name="connsiteY1" fmla="*/ 907677 h 1815354"/>
              <a:gd name="connsiteX2" fmla="*/ 907677 w 1815354"/>
              <a:gd name="connsiteY2" fmla="*/ 1815354 h 1815354"/>
              <a:gd name="connsiteX3" fmla="*/ 0 w 1815354"/>
              <a:gd name="connsiteY3" fmla="*/ 907677 h 1815354"/>
              <a:gd name="connsiteX4" fmla="*/ 907677 w 1815354"/>
              <a:gd name="connsiteY4" fmla="*/ 0 h 181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354" h="1815354">
                <a:moveTo>
                  <a:pt x="907677" y="0"/>
                </a:moveTo>
                <a:cubicBezTo>
                  <a:pt x="1408973" y="0"/>
                  <a:pt x="1815354" y="406381"/>
                  <a:pt x="1815354" y="907677"/>
                </a:cubicBezTo>
                <a:cubicBezTo>
                  <a:pt x="1815354" y="1408973"/>
                  <a:pt x="1408973" y="1815354"/>
                  <a:pt x="907677" y="1815354"/>
                </a:cubicBezTo>
                <a:cubicBezTo>
                  <a:pt x="406381" y="1815354"/>
                  <a:pt x="0" y="1408973"/>
                  <a:pt x="0" y="907677"/>
                </a:cubicBezTo>
                <a:cubicBezTo>
                  <a:pt x="0" y="406381"/>
                  <a:pt x="406381" y="0"/>
                  <a:pt x="9076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3678219" y="2877670"/>
            <a:ext cx="1119688" cy="1119688"/>
          </a:xfrm>
          <a:custGeom>
            <a:avLst/>
            <a:gdLst>
              <a:gd name="connsiteX0" fmla="*/ 559844 w 1119688"/>
              <a:gd name="connsiteY0" fmla="*/ 0 h 1119688"/>
              <a:gd name="connsiteX1" fmla="*/ 1119688 w 1119688"/>
              <a:gd name="connsiteY1" fmla="*/ 559844 h 1119688"/>
              <a:gd name="connsiteX2" fmla="*/ 559844 w 1119688"/>
              <a:gd name="connsiteY2" fmla="*/ 1119688 h 1119688"/>
              <a:gd name="connsiteX3" fmla="*/ 0 w 1119688"/>
              <a:gd name="connsiteY3" fmla="*/ 559844 h 1119688"/>
              <a:gd name="connsiteX4" fmla="*/ 559844 w 1119688"/>
              <a:gd name="connsiteY4" fmla="*/ 0 h 111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9688" h="1119688">
                <a:moveTo>
                  <a:pt x="559844" y="0"/>
                </a:moveTo>
                <a:cubicBezTo>
                  <a:pt x="869037" y="0"/>
                  <a:pt x="1119688" y="250651"/>
                  <a:pt x="1119688" y="559844"/>
                </a:cubicBezTo>
                <a:cubicBezTo>
                  <a:pt x="1119688" y="869037"/>
                  <a:pt x="869037" y="1119688"/>
                  <a:pt x="559844" y="1119688"/>
                </a:cubicBezTo>
                <a:cubicBezTo>
                  <a:pt x="250651" y="1119688"/>
                  <a:pt x="0" y="869037"/>
                  <a:pt x="0" y="559844"/>
                </a:cubicBezTo>
                <a:cubicBezTo>
                  <a:pt x="0" y="250651"/>
                  <a:pt x="250651" y="0"/>
                  <a:pt x="5598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772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581731" y="3133747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622082" y="3133747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35824" y="3133747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4576175" y="3133747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515648" y="4627473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3555999" y="4627473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7581029" y="4627473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9621380" y="4627473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9"/>
          </p:nvPr>
        </p:nvSpPr>
        <p:spPr>
          <a:xfrm>
            <a:off x="5561555" y="4627472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5582432" y="1640021"/>
            <a:ext cx="1027135" cy="1027135"/>
          </a:xfrm>
          <a:custGeom>
            <a:avLst/>
            <a:gdLst>
              <a:gd name="connsiteX0" fmla="*/ 171193 w 1027135"/>
              <a:gd name="connsiteY0" fmla="*/ 0 h 1027135"/>
              <a:gd name="connsiteX1" fmla="*/ 855942 w 1027135"/>
              <a:gd name="connsiteY1" fmla="*/ 0 h 1027135"/>
              <a:gd name="connsiteX2" fmla="*/ 1027135 w 1027135"/>
              <a:gd name="connsiteY2" fmla="*/ 171193 h 1027135"/>
              <a:gd name="connsiteX3" fmla="*/ 1027135 w 1027135"/>
              <a:gd name="connsiteY3" fmla="*/ 855942 h 1027135"/>
              <a:gd name="connsiteX4" fmla="*/ 855942 w 1027135"/>
              <a:gd name="connsiteY4" fmla="*/ 1027135 h 1027135"/>
              <a:gd name="connsiteX5" fmla="*/ 171193 w 1027135"/>
              <a:gd name="connsiteY5" fmla="*/ 1027135 h 1027135"/>
              <a:gd name="connsiteX6" fmla="*/ 0 w 1027135"/>
              <a:gd name="connsiteY6" fmla="*/ 855942 h 1027135"/>
              <a:gd name="connsiteX7" fmla="*/ 0 w 1027135"/>
              <a:gd name="connsiteY7" fmla="*/ 171193 h 1027135"/>
              <a:gd name="connsiteX8" fmla="*/ 171193 w 1027135"/>
              <a:gd name="connsiteY8" fmla="*/ 0 h 102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135" h="1027135">
                <a:moveTo>
                  <a:pt x="171193" y="0"/>
                </a:moveTo>
                <a:lnTo>
                  <a:pt x="855942" y="0"/>
                </a:lnTo>
                <a:cubicBezTo>
                  <a:pt x="950489" y="0"/>
                  <a:pt x="1027135" y="76646"/>
                  <a:pt x="1027135" y="171193"/>
                </a:cubicBezTo>
                <a:lnTo>
                  <a:pt x="1027135" y="855942"/>
                </a:lnTo>
                <a:cubicBezTo>
                  <a:pt x="1027135" y="950489"/>
                  <a:pt x="950489" y="1027135"/>
                  <a:pt x="855942" y="1027135"/>
                </a:cubicBezTo>
                <a:lnTo>
                  <a:pt x="171193" y="1027135"/>
                </a:lnTo>
                <a:cubicBezTo>
                  <a:pt x="76646" y="1027135"/>
                  <a:pt x="0" y="950489"/>
                  <a:pt x="0" y="855942"/>
                </a:cubicBezTo>
                <a:lnTo>
                  <a:pt x="0" y="171193"/>
                </a:lnTo>
                <a:cubicBezTo>
                  <a:pt x="0" y="76646"/>
                  <a:pt x="76646" y="0"/>
                  <a:pt x="1711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577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 userDrawn="1">
            <p:ph type="pic" sz="quarter" idx="12"/>
          </p:nvPr>
        </p:nvSpPr>
        <p:spPr>
          <a:xfrm>
            <a:off x="5705914" y="2800934"/>
            <a:ext cx="1080248" cy="1080248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 userDrawn="1">
            <p:ph type="pic" sz="quarter" idx="13"/>
          </p:nvPr>
        </p:nvSpPr>
        <p:spPr>
          <a:xfrm>
            <a:off x="5705914" y="4406651"/>
            <a:ext cx="1080248" cy="1080248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 userDrawn="1">
            <p:ph type="pic" sz="quarter" idx="15"/>
          </p:nvPr>
        </p:nvSpPr>
        <p:spPr>
          <a:xfrm>
            <a:off x="8136491" y="2928620"/>
            <a:ext cx="824874" cy="824874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 userDrawn="1">
            <p:ph type="pic" sz="quarter" idx="16"/>
          </p:nvPr>
        </p:nvSpPr>
        <p:spPr>
          <a:xfrm>
            <a:off x="8136491" y="4534338"/>
            <a:ext cx="824874" cy="824874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10464893" y="1897654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9"/>
          </p:nvPr>
        </p:nvSpPr>
        <p:spPr>
          <a:xfrm>
            <a:off x="10462531" y="4107540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0"/>
          </p:nvPr>
        </p:nvSpPr>
        <p:spPr>
          <a:xfrm>
            <a:off x="10460169" y="5081203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 userDrawn="1">
            <p:ph type="pic" sz="quarter" idx="10"/>
          </p:nvPr>
        </p:nvSpPr>
        <p:spPr>
          <a:xfrm>
            <a:off x="3052482" y="2446828"/>
            <a:ext cx="1788460" cy="1788460"/>
          </a:xfrm>
          <a:custGeom>
            <a:avLst/>
            <a:gdLst>
              <a:gd name="connsiteX0" fmla="*/ 894230 w 1788460"/>
              <a:gd name="connsiteY0" fmla="*/ 0 h 1788460"/>
              <a:gd name="connsiteX1" fmla="*/ 1788460 w 1788460"/>
              <a:gd name="connsiteY1" fmla="*/ 894230 h 1788460"/>
              <a:gd name="connsiteX2" fmla="*/ 894230 w 1788460"/>
              <a:gd name="connsiteY2" fmla="*/ 1788460 h 1788460"/>
              <a:gd name="connsiteX3" fmla="*/ 0 w 1788460"/>
              <a:gd name="connsiteY3" fmla="*/ 894230 h 1788460"/>
              <a:gd name="connsiteX4" fmla="*/ 894230 w 1788460"/>
              <a:gd name="connsiteY4" fmla="*/ 0 h 178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8460" h="1788460">
                <a:moveTo>
                  <a:pt x="894230" y="0"/>
                </a:moveTo>
                <a:cubicBezTo>
                  <a:pt x="1388100" y="0"/>
                  <a:pt x="1788460" y="400360"/>
                  <a:pt x="1788460" y="894230"/>
                </a:cubicBezTo>
                <a:cubicBezTo>
                  <a:pt x="1788460" y="1388100"/>
                  <a:pt x="1388100" y="1788460"/>
                  <a:pt x="894230" y="1788460"/>
                </a:cubicBezTo>
                <a:cubicBezTo>
                  <a:pt x="400360" y="1788460"/>
                  <a:pt x="0" y="1388100"/>
                  <a:pt x="0" y="894230"/>
                </a:cubicBezTo>
                <a:cubicBezTo>
                  <a:pt x="0" y="400360"/>
                  <a:pt x="400360" y="0"/>
                  <a:pt x="8942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 userDrawn="1">
            <p:ph type="pic" sz="quarter" idx="11"/>
          </p:nvPr>
        </p:nvSpPr>
        <p:spPr>
          <a:xfrm>
            <a:off x="5705915" y="1189528"/>
            <a:ext cx="1080248" cy="1080248"/>
          </a:xfrm>
          <a:custGeom>
            <a:avLst/>
            <a:gdLst>
              <a:gd name="connsiteX0" fmla="*/ 540124 w 1080248"/>
              <a:gd name="connsiteY0" fmla="*/ 0 h 1080248"/>
              <a:gd name="connsiteX1" fmla="*/ 1080248 w 1080248"/>
              <a:gd name="connsiteY1" fmla="*/ 540124 h 1080248"/>
              <a:gd name="connsiteX2" fmla="*/ 540124 w 1080248"/>
              <a:gd name="connsiteY2" fmla="*/ 1080248 h 1080248"/>
              <a:gd name="connsiteX3" fmla="*/ 0 w 1080248"/>
              <a:gd name="connsiteY3" fmla="*/ 540124 h 1080248"/>
              <a:gd name="connsiteX4" fmla="*/ 540124 w 1080248"/>
              <a:gd name="connsiteY4" fmla="*/ 0 h 10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248" h="1080248">
                <a:moveTo>
                  <a:pt x="540124" y="0"/>
                </a:moveTo>
                <a:cubicBezTo>
                  <a:pt x="838426" y="0"/>
                  <a:pt x="1080248" y="241822"/>
                  <a:pt x="1080248" y="540124"/>
                </a:cubicBezTo>
                <a:cubicBezTo>
                  <a:pt x="1080248" y="838426"/>
                  <a:pt x="838426" y="1080248"/>
                  <a:pt x="540124" y="1080248"/>
                </a:cubicBezTo>
                <a:cubicBezTo>
                  <a:pt x="241822" y="1080248"/>
                  <a:pt x="0" y="838426"/>
                  <a:pt x="0" y="540124"/>
                </a:cubicBezTo>
                <a:cubicBezTo>
                  <a:pt x="0" y="241822"/>
                  <a:pt x="241822" y="0"/>
                  <a:pt x="5401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 userDrawn="1">
            <p:ph type="pic" sz="quarter" idx="14"/>
          </p:nvPr>
        </p:nvSpPr>
        <p:spPr>
          <a:xfrm>
            <a:off x="8136492" y="1317215"/>
            <a:ext cx="824874" cy="824874"/>
          </a:xfrm>
          <a:custGeom>
            <a:avLst/>
            <a:gdLst>
              <a:gd name="connsiteX0" fmla="*/ 412437 w 824874"/>
              <a:gd name="connsiteY0" fmla="*/ 0 h 824874"/>
              <a:gd name="connsiteX1" fmla="*/ 824874 w 824874"/>
              <a:gd name="connsiteY1" fmla="*/ 412437 h 824874"/>
              <a:gd name="connsiteX2" fmla="*/ 412437 w 824874"/>
              <a:gd name="connsiteY2" fmla="*/ 824874 h 824874"/>
              <a:gd name="connsiteX3" fmla="*/ 0 w 824874"/>
              <a:gd name="connsiteY3" fmla="*/ 412437 h 824874"/>
              <a:gd name="connsiteX4" fmla="*/ 412437 w 824874"/>
              <a:gd name="connsiteY4" fmla="*/ 0 h 82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874" h="824874">
                <a:moveTo>
                  <a:pt x="412437" y="0"/>
                </a:moveTo>
                <a:cubicBezTo>
                  <a:pt x="640220" y="0"/>
                  <a:pt x="824874" y="184654"/>
                  <a:pt x="824874" y="412437"/>
                </a:cubicBezTo>
                <a:cubicBezTo>
                  <a:pt x="824874" y="640220"/>
                  <a:pt x="640220" y="824874"/>
                  <a:pt x="412437" y="824874"/>
                </a:cubicBezTo>
                <a:cubicBezTo>
                  <a:pt x="184654" y="824874"/>
                  <a:pt x="0" y="640220"/>
                  <a:pt x="0" y="412437"/>
                </a:cubicBezTo>
                <a:cubicBezTo>
                  <a:pt x="0" y="184654"/>
                  <a:pt x="184654" y="0"/>
                  <a:pt x="412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10467255" y="923991"/>
            <a:ext cx="691442" cy="691442"/>
          </a:xfrm>
          <a:custGeom>
            <a:avLst/>
            <a:gdLst>
              <a:gd name="connsiteX0" fmla="*/ 345721 w 691442"/>
              <a:gd name="connsiteY0" fmla="*/ 0 h 691442"/>
              <a:gd name="connsiteX1" fmla="*/ 691442 w 691442"/>
              <a:gd name="connsiteY1" fmla="*/ 345721 h 691442"/>
              <a:gd name="connsiteX2" fmla="*/ 345721 w 691442"/>
              <a:gd name="connsiteY2" fmla="*/ 691442 h 691442"/>
              <a:gd name="connsiteX3" fmla="*/ 0 w 691442"/>
              <a:gd name="connsiteY3" fmla="*/ 345721 h 691442"/>
              <a:gd name="connsiteX4" fmla="*/ 345721 w 691442"/>
              <a:gd name="connsiteY4" fmla="*/ 0 h 69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42" h="691442">
                <a:moveTo>
                  <a:pt x="345721" y="0"/>
                </a:moveTo>
                <a:cubicBezTo>
                  <a:pt x="536657" y="0"/>
                  <a:pt x="691442" y="154785"/>
                  <a:pt x="691442" y="345721"/>
                </a:cubicBezTo>
                <a:cubicBezTo>
                  <a:pt x="691442" y="536657"/>
                  <a:pt x="536657" y="691442"/>
                  <a:pt x="345721" y="691442"/>
                </a:cubicBezTo>
                <a:cubicBezTo>
                  <a:pt x="154785" y="691442"/>
                  <a:pt x="0" y="536657"/>
                  <a:pt x="0" y="345721"/>
                </a:cubicBezTo>
                <a:cubicBezTo>
                  <a:pt x="0" y="154785"/>
                  <a:pt x="154785" y="0"/>
                  <a:pt x="345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427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/>
          </p:nvPr>
        </p:nvSpPr>
        <p:spPr>
          <a:xfrm>
            <a:off x="5583935" y="1584427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871558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2"/>
          </p:nvPr>
        </p:nvSpPr>
        <p:spPr>
          <a:xfrm>
            <a:off x="4679810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13"/>
          </p:nvPr>
        </p:nvSpPr>
        <p:spPr>
          <a:xfrm>
            <a:off x="6488062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4"/>
          </p:nvPr>
        </p:nvSpPr>
        <p:spPr>
          <a:xfrm>
            <a:off x="8296314" y="3031929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15"/>
          </p:nvPr>
        </p:nvSpPr>
        <p:spPr>
          <a:xfrm>
            <a:off x="8296314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16"/>
          </p:nvPr>
        </p:nvSpPr>
        <p:spPr>
          <a:xfrm>
            <a:off x="10104566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6488062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8"/>
          </p:nvPr>
        </p:nvSpPr>
        <p:spPr>
          <a:xfrm>
            <a:off x="4679810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9"/>
          </p:nvPr>
        </p:nvSpPr>
        <p:spPr>
          <a:xfrm>
            <a:off x="2871558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0"/>
          </p:nvPr>
        </p:nvSpPr>
        <p:spPr>
          <a:xfrm>
            <a:off x="1063306" y="4479432"/>
            <a:ext cx="1024128" cy="1024128"/>
          </a:xfrm>
          <a:custGeom>
            <a:avLst/>
            <a:gdLst>
              <a:gd name="connsiteX0" fmla="*/ 512064 w 1024128"/>
              <a:gd name="connsiteY0" fmla="*/ 0 h 1024128"/>
              <a:gd name="connsiteX1" fmla="*/ 1024128 w 1024128"/>
              <a:gd name="connsiteY1" fmla="*/ 512064 h 1024128"/>
              <a:gd name="connsiteX2" fmla="*/ 512064 w 1024128"/>
              <a:gd name="connsiteY2" fmla="*/ 1024128 h 1024128"/>
              <a:gd name="connsiteX3" fmla="*/ 0 w 1024128"/>
              <a:gd name="connsiteY3" fmla="*/ 512064 h 1024128"/>
              <a:gd name="connsiteX4" fmla="*/ 512064 w 1024128"/>
              <a:gd name="connsiteY4" fmla="*/ 0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1024128">
                <a:moveTo>
                  <a:pt x="512064" y="0"/>
                </a:moveTo>
                <a:cubicBezTo>
                  <a:pt x="794869" y="0"/>
                  <a:pt x="1024128" y="229259"/>
                  <a:pt x="1024128" y="512064"/>
                </a:cubicBezTo>
                <a:cubicBezTo>
                  <a:pt x="1024128" y="794869"/>
                  <a:pt x="794869" y="1024128"/>
                  <a:pt x="512064" y="1024128"/>
                </a:cubicBezTo>
                <a:cubicBezTo>
                  <a:pt x="229259" y="1024128"/>
                  <a:pt x="0" y="794869"/>
                  <a:pt x="0" y="512064"/>
                </a:cubicBezTo>
                <a:cubicBezTo>
                  <a:pt x="0" y="229259"/>
                  <a:pt x="229259" y="0"/>
                  <a:pt x="512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73276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/>
          </p:nvPr>
        </p:nvSpPr>
        <p:spPr>
          <a:xfrm>
            <a:off x="843330" y="1902443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3517458" y="1902442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91587" y="1902442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8865716" y="1902442"/>
            <a:ext cx="1167400" cy="1167400"/>
          </a:xfrm>
          <a:custGeom>
            <a:avLst/>
            <a:gdLst>
              <a:gd name="connsiteX0" fmla="*/ 0 w 1167400"/>
              <a:gd name="connsiteY0" fmla="*/ 0 h 1167400"/>
              <a:gd name="connsiteX1" fmla="*/ 1167400 w 1167400"/>
              <a:gd name="connsiteY1" fmla="*/ 0 h 1167400"/>
              <a:gd name="connsiteX2" fmla="*/ 1167400 w 1167400"/>
              <a:gd name="connsiteY2" fmla="*/ 1167400 h 1167400"/>
              <a:gd name="connsiteX3" fmla="*/ 0 w 1167400"/>
              <a:gd name="connsiteY3" fmla="*/ 1167400 h 11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00" h="1167400">
                <a:moveTo>
                  <a:pt x="0" y="0"/>
                </a:moveTo>
                <a:lnTo>
                  <a:pt x="1167400" y="0"/>
                </a:lnTo>
                <a:lnTo>
                  <a:pt x="1167400" y="1167400"/>
                </a:lnTo>
                <a:lnTo>
                  <a:pt x="0" y="1167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4"/>
          </p:nvPr>
        </p:nvSpPr>
        <p:spPr>
          <a:xfrm>
            <a:off x="843329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5"/>
          </p:nvPr>
        </p:nvSpPr>
        <p:spPr>
          <a:xfrm>
            <a:off x="843329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6"/>
          </p:nvPr>
        </p:nvSpPr>
        <p:spPr>
          <a:xfrm>
            <a:off x="3517458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7"/>
          </p:nvPr>
        </p:nvSpPr>
        <p:spPr>
          <a:xfrm>
            <a:off x="3517458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8"/>
          </p:nvPr>
        </p:nvSpPr>
        <p:spPr>
          <a:xfrm>
            <a:off x="6191586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9"/>
          </p:nvPr>
        </p:nvSpPr>
        <p:spPr>
          <a:xfrm>
            <a:off x="6191586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20"/>
          </p:nvPr>
        </p:nvSpPr>
        <p:spPr>
          <a:xfrm>
            <a:off x="8865714" y="3367371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21"/>
          </p:nvPr>
        </p:nvSpPr>
        <p:spPr>
          <a:xfrm>
            <a:off x="8865714" y="4590874"/>
            <a:ext cx="911335" cy="911335"/>
          </a:xfrm>
          <a:custGeom>
            <a:avLst/>
            <a:gdLst>
              <a:gd name="connsiteX0" fmla="*/ 0 w 911335"/>
              <a:gd name="connsiteY0" fmla="*/ 0 h 911335"/>
              <a:gd name="connsiteX1" fmla="*/ 911335 w 911335"/>
              <a:gd name="connsiteY1" fmla="*/ 0 h 911335"/>
              <a:gd name="connsiteX2" fmla="*/ 911335 w 911335"/>
              <a:gd name="connsiteY2" fmla="*/ 911335 h 911335"/>
              <a:gd name="connsiteX3" fmla="*/ 0 w 911335"/>
              <a:gd name="connsiteY3" fmla="*/ 911335 h 911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335" h="911335">
                <a:moveTo>
                  <a:pt x="0" y="0"/>
                </a:moveTo>
                <a:lnTo>
                  <a:pt x="911335" y="0"/>
                </a:lnTo>
                <a:lnTo>
                  <a:pt x="911335" y="911335"/>
                </a:lnTo>
                <a:lnTo>
                  <a:pt x="0" y="911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02781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064596" y="1944442"/>
            <a:ext cx="1101969" cy="1101969"/>
          </a:xfrm>
          <a:custGeom>
            <a:avLst/>
            <a:gdLst>
              <a:gd name="connsiteX0" fmla="*/ 0 w 1101969"/>
              <a:gd name="connsiteY0" fmla="*/ 0 h 1101969"/>
              <a:gd name="connsiteX1" fmla="*/ 1101969 w 1101969"/>
              <a:gd name="connsiteY1" fmla="*/ 0 h 1101969"/>
              <a:gd name="connsiteX2" fmla="*/ 1101969 w 1101969"/>
              <a:gd name="connsiteY2" fmla="*/ 1101969 h 1101969"/>
              <a:gd name="connsiteX3" fmla="*/ 0 w 1101969"/>
              <a:gd name="connsiteY3" fmla="*/ 1101969 h 110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969" h="1101969">
                <a:moveTo>
                  <a:pt x="0" y="0"/>
                </a:moveTo>
                <a:lnTo>
                  <a:pt x="1101969" y="0"/>
                </a:lnTo>
                <a:lnTo>
                  <a:pt x="1101969" y="1101969"/>
                </a:lnTo>
                <a:lnTo>
                  <a:pt x="0" y="110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1739735" y="3356921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4658781" y="3356921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1059796" y="4623013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2443129" y="4623013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3980220" y="461159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6"/>
          </p:nvPr>
        </p:nvSpPr>
        <p:spPr>
          <a:xfrm>
            <a:off x="5363553" y="461159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7"/>
          </p:nvPr>
        </p:nvSpPr>
        <p:spPr>
          <a:xfrm>
            <a:off x="7380513" y="337496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8"/>
          </p:nvPr>
        </p:nvSpPr>
        <p:spPr>
          <a:xfrm>
            <a:off x="8851528" y="3349916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10310515" y="3334090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0"/>
          </p:nvPr>
        </p:nvSpPr>
        <p:spPr>
          <a:xfrm>
            <a:off x="9566506" y="4600183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1"/>
          </p:nvPr>
        </p:nvSpPr>
        <p:spPr>
          <a:xfrm>
            <a:off x="8194906" y="4611598"/>
            <a:ext cx="832645" cy="832645"/>
          </a:xfrm>
          <a:custGeom>
            <a:avLst/>
            <a:gdLst>
              <a:gd name="connsiteX0" fmla="*/ 0 w 832645"/>
              <a:gd name="connsiteY0" fmla="*/ 0 h 832645"/>
              <a:gd name="connsiteX1" fmla="*/ 832645 w 832645"/>
              <a:gd name="connsiteY1" fmla="*/ 0 h 832645"/>
              <a:gd name="connsiteX2" fmla="*/ 832645 w 832645"/>
              <a:gd name="connsiteY2" fmla="*/ 832645 h 832645"/>
              <a:gd name="connsiteX3" fmla="*/ 0 w 832645"/>
              <a:gd name="connsiteY3" fmla="*/ 832645 h 83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45" h="832645">
                <a:moveTo>
                  <a:pt x="0" y="0"/>
                </a:moveTo>
                <a:lnTo>
                  <a:pt x="832645" y="0"/>
                </a:lnTo>
                <a:lnTo>
                  <a:pt x="832645" y="832645"/>
                </a:lnTo>
                <a:lnTo>
                  <a:pt x="0" y="8326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22"/>
          </p:nvPr>
        </p:nvSpPr>
        <p:spPr>
          <a:xfrm>
            <a:off x="8716865" y="1921611"/>
            <a:ext cx="1101969" cy="1101969"/>
          </a:xfrm>
          <a:custGeom>
            <a:avLst/>
            <a:gdLst>
              <a:gd name="connsiteX0" fmla="*/ 0 w 1101969"/>
              <a:gd name="connsiteY0" fmla="*/ 0 h 1101969"/>
              <a:gd name="connsiteX1" fmla="*/ 1101969 w 1101969"/>
              <a:gd name="connsiteY1" fmla="*/ 0 h 1101969"/>
              <a:gd name="connsiteX2" fmla="*/ 1101969 w 1101969"/>
              <a:gd name="connsiteY2" fmla="*/ 1101969 h 1101969"/>
              <a:gd name="connsiteX3" fmla="*/ 0 w 1101969"/>
              <a:gd name="connsiteY3" fmla="*/ 1101969 h 110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969" h="1101969">
                <a:moveTo>
                  <a:pt x="0" y="0"/>
                </a:moveTo>
                <a:lnTo>
                  <a:pt x="1101969" y="0"/>
                </a:lnTo>
                <a:lnTo>
                  <a:pt x="1101969" y="1101969"/>
                </a:lnTo>
                <a:lnTo>
                  <a:pt x="0" y="11019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560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96544" y="2358690"/>
            <a:ext cx="3349924" cy="2581776"/>
          </a:xfrm>
          <a:custGeom>
            <a:avLst/>
            <a:gdLst>
              <a:gd name="connsiteX0" fmla="*/ 3349924 w 3349924"/>
              <a:gd name="connsiteY0" fmla="*/ 0 h 2581776"/>
              <a:gd name="connsiteX1" fmla="*/ 3035599 w 3349924"/>
              <a:gd name="connsiteY1" fmla="*/ 2581776 h 2581776"/>
              <a:gd name="connsiteX2" fmla="*/ 0 w 3349924"/>
              <a:gd name="connsiteY2" fmla="*/ 2181726 h 2581776"/>
              <a:gd name="connsiteX3" fmla="*/ 409575 w 3349924"/>
              <a:gd name="connsiteY3" fmla="*/ 361950 h 25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924" h="2581776">
                <a:moveTo>
                  <a:pt x="3349924" y="0"/>
                </a:moveTo>
                <a:lnTo>
                  <a:pt x="3035599" y="2581776"/>
                </a:lnTo>
                <a:lnTo>
                  <a:pt x="0" y="2181726"/>
                </a:lnTo>
                <a:lnTo>
                  <a:pt x="409575" y="361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71220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569808" y="1480522"/>
            <a:ext cx="3075978" cy="3075978"/>
          </a:xfrm>
          <a:custGeom>
            <a:avLst/>
            <a:gdLst>
              <a:gd name="connsiteX0" fmla="*/ 1537989 w 3075978"/>
              <a:gd name="connsiteY0" fmla="*/ 0 h 3075978"/>
              <a:gd name="connsiteX1" fmla="*/ 3075978 w 3075978"/>
              <a:gd name="connsiteY1" fmla="*/ 1537989 h 3075978"/>
              <a:gd name="connsiteX2" fmla="*/ 1537989 w 3075978"/>
              <a:gd name="connsiteY2" fmla="*/ 3075978 h 3075978"/>
              <a:gd name="connsiteX3" fmla="*/ 0 w 3075978"/>
              <a:gd name="connsiteY3" fmla="*/ 1537989 h 3075978"/>
              <a:gd name="connsiteX4" fmla="*/ 1537989 w 3075978"/>
              <a:gd name="connsiteY4" fmla="*/ 0 h 307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5978" h="3075978">
                <a:moveTo>
                  <a:pt x="1537989" y="0"/>
                </a:moveTo>
                <a:cubicBezTo>
                  <a:pt x="2387397" y="0"/>
                  <a:pt x="3075978" y="688581"/>
                  <a:pt x="3075978" y="1537989"/>
                </a:cubicBezTo>
                <a:cubicBezTo>
                  <a:pt x="3075978" y="2387397"/>
                  <a:pt x="2387397" y="3075978"/>
                  <a:pt x="1537989" y="3075978"/>
                </a:cubicBezTo>
                <a:cubicBezTo>
                  <a:pt x="688581" y="3075978"/>
                  <a:pt x="0" y="2387397"/>
                  <a:pt x="0" y="1537989"/>
                </a:cubicBezTo>
                <a:cubicBezTo>
                  <a:pt x="0" y="688581"/>
                  <a:pt x="688581" y="0"/>
                  <a:pt x="1537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40727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45037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1588957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016708" y="1843789"/>
            <a:ext cx="2158584" cy="2158584"/>
          </a:xfrm>
          <a:custGeom>
            <a:avLst/>
            <a:gdLst>
              <a:gd name="connsiteX0" fmla="*/ 1079292 w 2158584"/>
              <a:gd name="connsiteY0" fmla="*/ 0 h 2158584"/>
              <a:gd name="connsiteX1" fmla="*/ 2158584 w 2158584"/>
              <a:gd name="connsiteY1" fmla="*/ 1079292 h 2158584"/>
              <a:gd name="connsiteX2" fmla="*/ 1079292 w 2158584"/>
              <a:gd name="connsiteY2" fmla="*/ 2158584 h 2158584"/>
              <a:gd name="connsiteX3" fmla="*/ 0 w 2158584"/>
              <a:gd name="connsiteY3" fmla="*/ 1079292 h 2158584"/>
              <a:gd name="connsiteX4" fmla="*/ 1079292 w 2158584"/>
              <a:gd name="connsiteY4" fmla="*/ 0 h 215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2158584">
                <a:moveTo>
                  <a:pt x="1079292" y="0"/>
                </a:moveTo>
                <a:cubicBezTo>
                  <a:pt x="1675369" y="0"/>
                  <a:pt x="2158584" y="483215"/>
                  <a:pt x="2158584" y="1079292"/>
                </a:cubicBezTo>
                <a:cubicBezTo>
                  <a:pt x="2158584" y="1675369"/>
                  <a:pt x="1675369" y="2158584"/>
                  <a:pt x="1079292" y="2158584"/>
                </a:cubicBezTo>
                <a:cubicBezTo>
                  <a:pt x="483215" y="2158584"/>
                  <a:pt x="0" y="1675369"/>
                  <a:pt x="0" y="1079292"/>
                </a:cubicBezTo>
                <a:cubicBezTo>
                  <a:pt x="0" y="483215"/>
                  <a:pt x="483215" y="0"/>
                  <a:pt x="10792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973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C2E3D80-DCCA-4FED-8230-78732C329E82}"/>
              </a:ext>
            </a:extLst>
          </p:cNvPr>
          <p:cNvSpPr/>
          <p:nvPr userDrawn="1"/>
        </p:nvSpPr>
        <p:spPr>
          <a:xfrm>
            <a:off x="139906" y="0"/>
            <a:ext cx="760076" cy="614597"/>
          </a:xfrm>
          <a:custGeom>
            <a:avLst/>
            <a:gdLst>
              <a:gd name="connsiteX0" fmla="*/ 548766 w 760076"/>
              <a:gd name="connsiteY0" fmla="*/ 341565 h 614597"/>
              <a:gd name="connsiteX1" fmla="*/ 604118 w 760076"/>
              <a:gd name="connsiteY1" fmla="*/ 396917 h 614597"/>
              <a:gd name="connsiteX2" fmla="*/ 548766 w 760076"/>
              <a:gd name="connsiteY2" fmla="*/ 452269 h 614597"/>
              <a:gd name="connsiteX3" fmla="*/ 493414 w 760076"/>
              <a:gd name="connsiteY3" fmla="*/ 396917 h 614597"/>
              <a:gd name="connsiteX4" fmla="*/ 548766 w 760076"/>
              <a:gd name="connsiteY4" fmla="*/ 341565 h 614597"/>
              <a:gd name="connsiteX5" fmla="*/ 684552 w 760076"/>
              <a:gd name="connsiteY5" fmla="*/ 234826 h 614597"/>
              <a:gd name="connsiteX6" fmla="*/ 719732 w 760076"/>
              <a:gd name="connsiteY6" fmla="*/ 270006 h 614597"/>
              <a:gd name="connsiteX7" fmla="*/ 684552 w 760076"/>
              <a:gd name="connsiteY7" fmla="*/ 305186 h 614597"/>
              <a:gd name="connsiteX8" fmla="*/ 649372 w 760076"/>
              <a:gd name="connsiteY8" fmla="*/ 270006 h 614597"/>
              <a:gd name="connsiteX9" fmla="*/ 684552 w 760076"/>
              <a:gd name="connsiteY9" fmla="*/ 234826 h 614597"/>
              <a:gd name="connsiteX10" fmla="*/ 704724 w 760076"/>
              <a:gd name="connsiteY10" fmla="*/ 31428 h 614597"/>
              <a:gd name="connsiteX11" fmla="*/ 760076 w 760076"/>
              <a:gd name="connsiteY11" fmla="*/ 86780 h 614597"/>
              <a:gd name="connsiteX12" fmla="*/ 704724 w 760076"/>
              <a:gd name="connsiteY12" fmla="*/ 142132 h 614597"/>
              <a:gd name="connsiteX13" fmla="*/ 649372 w 760076"/>
              <a:gd name="connsiteY13" fmla="*/ 86780 h 614597"/>
              <a:gd name="connsiteX14" fmla="*/ 704724 w 760076"/>
              <a:gd name="connsiteY14" fmla="*/ 31428 h 614597"/>
              <a:gd name="connsiteX15" fmla="*/ 0 w 760076"/>
              <a:gd name="connsiteY15" fmla="*/ 0 h 614597"/>
              <a:gd name="connsiteX16" fmla="*/ 611233 w 760076"/>
              <a:gd name="connsiteY16" fmla="*/ 0 h 614597"/>
              <a:gd name="connsiteX17" fmla="*/ 611233 w 760076"/>
              <a:gd name="connsiteY17" fmla="*/ 84173 h 614597"/>
              <a:gd name="connsiteX18" fmla="*/ 611233 w 760076"/>
              <a:gd name="connsiteY18" fmla="*/ 214448 h 614597"/>
              <a:gd name="connsiteX19" fmla="*/ 611232 w 760076"/>
              <a:gd name="connsiteY19" fmla="*/ 214448 h 614597"/>
              <a:gd name="connsiteX20" fmla="*/ 611232 w 760076"/>
              <a:gd name="connsiteY20" fmla="*/ 241901 h 614597"/>
              <a:gd name="connsiteX21" fmla="*/ 533015 w 760076"/>
              <a:gd name="connsiteY21" fmla="*/ 320119 h 614597"/>
              <a:gd name="connsiteX22" fmla="*/ 533016 w 760076"/>
              <a:gd name="connsiteY22" fmla="*/ 320118 h 614597"/>
              <a:gd name="connsiteX23" fmla="*/ 477708 w 760076"/>
              <a:gd name="connsiteY23" fmla="*/ 297209 h 614597"/>
              <a:gd name="connsiteX24" fmla="*/ 463085 w 760076"/>
              <a:gd name="connsiteY24" fmla="*/ 275521 h 614597"/>
              <a:gd name="connsiteX25" fmla="*/ 463085 w 760076"/>
              <a:gd name="connsiteY25" fmla="*/ 447026 h 614597"/>
              <a:gd name="connsiteX26" fmla="*/ 384868 w 760076"/>
              <a:gd name="connsiteY26" fmla="*/ 525244 h 614597"/>
              <a:gd name="connsiteX27" fmla="*/ 384869 w 760076"/>
              <a:gd name="connsiteY27" fmla="*/ 525243 h 614597"/>
              <a:gd name="connsiteX28" fmla="*/ 306652 w 760076"/>
              <a:gd name="connsiteY28" fmla="*/ 447026 h 614597"/>
              <a:gd name="connsiteX29" fmla="*/ 306652 w 760076"/>
              <a:gd name="connsiteY29" fmla="*/ 400407 h 614597"/>
              <a:gd name="connsiteX30" fmla="*/ 228435 w 760076"/>
              <a:gd name="connsiteY30" fmla="*/ 478624 h 614597"/>
              <a:gd name="connsiteX31" fmla="*/ 228435 w 760076"/>
              <a:gd name="connsiteY31" fmla="*/ 478623 h 614597"/>
              <a:gd name="connsiteX32" fmla="*/ 173127 w 760076"/>
              <a:gd name="connsiteY32" fmla="*/ 455714 h 614597"/>
              <a:gd name="connsiteX33" fmla="*/ 156434 w 760076"/>
              <a:gd name="connsiteY33" fmla="*/ 430954 h 614597"/>
              <a:gd name="connsiteX34" fmla="*/ 156434 w 760076"/>
              <a:gd name="connsiteY34" fmla="*/ 536380 h 614597"/>
              <a:gd name="connsiteX35" fmla="*/ 78217 w 760076"/>
              <a:gd name="connsiteY35" fmla="*/ 614597 h 614597"/>
              <a:gd name="connsiteX36" fmla="*/ 78217 w 760076"/>
              <a:gd name="connsiteY36" fmla="*/ 614596 h 614597"/>
              <a:gd name="connsiteX37" fmla="*/ 0 w 760076"/>
              <a:gd name="connsiteY37" fmla="*/ 536379 h 614597"/>
              <a:gd name="connsiteX38" fmla="*/ 0 w 760076"/>
              <a:gd name="connsiteY38" fmla="*/ 214448 h 614597"/>
              <a:gd name="connsiteX39" fmla="*/ 0 w 760076"/>
              <a:gd name="connsiteY39" fmla="*/ 84173 h 61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0076" h="614597">
                <a:moveTo>
                  <a:pt x="548766" y="341565"/>
                </a:moveTo>
                <a:cubicBezTo>
                  <a:pt x="579336" y="341565"/>
                  <a:pt x="604118" y="366347"/>
                  <a:pt x="604118" y="396917"/>
                </a:cubicBezTo>
                <a:cubicBezTo>
                  <a:pt x="604118" y="427487"/>
                  <a:pt x="579336" y="452269"/>
                  <a:pt x="548766" y="452269"/>
                </a:cubicBezTo>
                <a:cubicBezTo>
                  <a:pt x="518196" y="452269"/>
                  <a:pt x="493414" y="427487"/>
                  <a:pt x="493414" y="396917"/>
                </a:cubicBezTo>
                <a:cubicBezTo>
                  <a:pt x="493414" y="366347"/>
                  <a:pt x="518196" y="341565"/>
                  <a:pt x="548766" y="341565"/>
                </a:cubicBezTo>
                <a:close/>
                <a:moveTo>
                  <a:pt x="684552" y="234826"/>
                </a:moveTo>
                <a:cubicBezTo>
                  <a:pt x="703981" y="234826"/>
                  <a:pt x="719732" y="250577"/>
                  <a:pt x="719732" y="270006"/>
                </a:cubicBezTo>
                <a:cubicBezTo>
                  <a:pt x="719732" y="289435"/>
                  <a:pt x="703981" y="305186"/>
                  <a:pt x="684552" y="305186"/>
                </a:cubicBezTo>
                <a:cubicBezTo>
                  <a:pt x="665123" y="305186"/>
                  <a:pt x="649372" y="289435"/>
                  <a:pt x="649372" y="270006"/>
                </a:cubicBezTo>
                <a:cubicBezTo>
                  <a:pt x="649372" y="250577"/>
                  <a:pt x="665123" y="234826"/>
                  <a:pt x="684552" y="234826"/>
                </a:cubicBezTo>
                <a:close/>
                <a:moveTo>
                  <a:pt x="704724" y="31428"/>
                </a:moveTo>
                <a:cubicBezTo>
                  <a:pt x="735294" y="31428"/>
                  <a:pt x="760076" y="56210"/>
                  <a:pt x="760076" y="86780"/>
                </a:cubicBezTo>
                <a:cubicBezTo>
                  <a:pt x="760076" y="117350"/>
                  <a:pt x="735294" y="142132"/>
                  <a:pt x="704724" y="142132"/>
                </a:cubicBezTo>
                <a:cubicBezTo>
                  <a:pt x="674154" y="142132"/>
                  <a:pt x="649372" y="117350"/>
                  <a:pt x="649372" y="86780"/>
                </a:cubicBezTo>
                <a:cubicBezTo>
                  <a:pt x="649372" y="56210"/>
                  <a:pt x="674154" y="31428"/>
                  <a:pt x="704724" y="31428"/>
                </a:cubicBezTo>
                <a:close/>
                <a:moveTo>
                  <a:pt x="0" y="0"/>
                </a:moveTo>
                <a:lnTo>
                  <a:pt x="611233" y="0"/>
                </a:lnTo>
                <a:lnTo>
                  <a:pt x="611233" y="84173"/>
                </a:lnTo>
                <a:lnTo>
                  <a:pt x="611233" y="214448"/>
                </a:lnTo>
                <a:lnTo>
                  <a:pt x="611232" y="214448"/>
                </a:lnTo>
                <a:lnTo>
                  <a:pt x="611232" y="241901"/>
                </a:lnTo>
                <a:cubicBezTo>
                  <a:pt x="611232" y="285100"/>
                  <a:pt x="576214" y="320119"/>
                  <a:pt x="533015" y="320119"/>
                </a:cubicBezTo>
                <a:lnTo>
                  <a:pt x="533016" y="320118"/>
                </a:lnTo>
                <a:cubicBezTo>
                  <a:pt x="511417" y="320118"/>
                  <a:pt x="491862" y="311363"/>
                  <a:pt x="477708" y="297209"/>
                </a:cubicBezTo>
                <a:lnTo>
                  <a:pt x="463085" y="275521"/>
                </a:lnTo>
                <a:lnTo>
                  <a:pt x="463085" y="447026"/>
                </a:lnTo>
                <a:cubicBezTo>
                  <a:pt x="463085" y="490225"/>
                  <a:pt x="428067" y="525244"/>
                  <a:pt x="384868" y="525244"/>
                </a:cubicBezTo>
                <a:lnTo>
                  <a:pt x="384869" y="525243"/>
                </a:lnTo>
                <a:cubicBezTo>
                  <a:pt x="341670" y="525243"/>
                  <a:pt x="306652" y="490224"/>
                  <a:pt x="306652" y="447026"/>
                </a:cubicBezTo>
                <a:lnTo>
                  <a:pt x="306652" y="400407"/>
                </a:lnTo>
                <a:cubicBezTo>
                  <a:pt x="306652" y="443605"/>
                  <a:pt x="271633" y="478624"/>
                  <a:pt x="228435" y="478624"/>
                </a:cubicBezTo>
                <a:lnTo>
                  <a:pt x="228435" y="478623"/>
                </a:lnTo>
                <a:cubicBezTo>
                  <a:pt x="206836" y="478623"/>
                  <a:pt x="187282" y="469868"/>
                  <a:pt x="173127" y="455714"/>
                </a:cubicBezTo>
                <a:lnTo>
                  <a:pt x="156434" y="430954"/>
                </a:lnTo>
                <a:lnTo>
                  <a:pt x="156434" y="536380"/>
                </a:lnTo>
                <a:cubicBezTo>
                  <a:pt x="156434" y="579578"/>
                  <a:pt x="121415" y="614597"/>
                  <a:pt x="78217" y="614597"/>
                </a:cubicBezTo>
                <a:lnTo>
                  <a:pt x="78217" y="614596"/>
                </a:lnTo>
                <a:cubicBezTo>
                  <a:pt x="35019" y="614596"/>
                  <a:pt x="0" y="579578"/>
                  <a:pt x="0" y="536379"/>
                </a:cubicBezTo>
                <a:lnTo>
                  <a:pt x="0" y="214448"/>
                </a:lnTo>
                <a:lnTo>
                  <a:pt x="0" y="841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FF666-1FE4-4D92-8232-0F4F5B002DFF}"/>
              </a:ext>
            </a:extLst>
          </p:cNvPr>
          <p:cNvSpPr txBox="1"/>
          <p:nvPr userDrawn="1"/>
        </p:nvSpPr>
        <p:spPr>
          <a:xfrm>
            <a:off x="10362341" y="6499611"/>
            <a:ext cx="175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Business </a:t>
            </a:r>
            <a:r>
              <a:rPr lang="en-US" sz="1400" b="1" dirty="0">
                <a:solidFill>
                  <a:schemeClr val="accent1"/>
                </a:solidFill>
                <a:latin typeface="+mj-lt"/>
              </a:rPr>
              <a:t>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ABA6E-EF83-4637-AF2D-91FF357F75A5}"/>
              </a:ext>
            </a:extLst>
          </p:cNvPr>
          <p:cNvSpPr txBox="1"/>
          <p:nvPr userDrawn="1"/>
        </p:nvSpPr>
        <p:spPr>
          <a:xfrm>
            <a:off x="88916" y="6504620"/>
            <a:ext cx="1756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1"/>
                </a:solidFill>
                <a:latin typeface="+mj-lt"/>
              </a:rPr>
              <a:t>Business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Presentation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5BA2A-61A9-400B-A9EF-71DF30B27B08}"/>
              </a:ext>
            </a:extLst>
          </p:cNvPr>
          <p:cNvSpPr txBox="1"/>
          <p:nvPr userDrawn="1"/>
        </p:nvSpPr>
        <p:spPr>
          <a:xfrm>
            <a:off x="11290712" y="42356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MDRN</a:t>
            </a:r>
          </a:p>
        </p:txBody>
      </p:sp>
    </p:spTree>
    <p:extLst>
      <p:ext uri="{BB962C8B-B14F-4D97-AF65-F5344CB8AC3E}">
        <p14:creationId xmlns:p14="http://schemas.microsoft.com/office/powerpoint/2010/main" val="148498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  <p:sldLayoutId id="2147483773" r:id="rId113"/>
    <p:sldLayoutId id="2147483774" r:id="rId114"/>
    <p:sldLayoutId id="2147483775" r:id="rId1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2FDE1-D530-4EEE-9BA3-71D74381112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69D8-697C-4F93-B0CF-469428DF3F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73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97280" rtl="0" eaLnBrk="1" latinLnBrk="0" hangingPunct="1">
        <a:spcBef>
          <a:spcPct val="0"/>
        </a:spcBef>
        <a:buNone/>
        <a:defRPr sz="3840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EDEE8-A24C-4E58-B13D-15B01E298F47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94D7A-7D4D-45A9-8107-7DC7D6099B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62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45300"/>
          </a:xfr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F78371C-3B4A-45E8-874D-112061F59489}"/>
              </a:ext>
            </a:extLst>
          </p:cNvPr>
          <p:cNvSpPr/>
          <p:nvPr/>
        </p:nvSpPr>
        <p:spPr>
          <a:xfrm>
            <a:off x="-47861" y="-820553"/>
            <a:ext cx="12264572" cy="8135754"/>
          </a:xfrm>
          <a:custGeom>
            <a:avLst/>
            <a:gdLst>
              <a:gd name="connsiteX0" fmla="*/ 5685275 w 12192000"/>
              <a:gd name="connsiteY0" fmla="*/ 7284108 h 7710217"/>
              <a:gd name="connsiteX1" fmla="*/ 8301423 w 12192000"/>
              <a:gd name="connsiteY1" fmla="*/ 7284108 h 7710217"/>
              <a:gd name="connsiteX2" fmla="*/ 8298888 w 12192000"/>
              <a:gd name="connsiteY2" fmla="*/ 7286652 h 7710217"/>
              <a:gd name="connsiteX3" fmla="*/ 7479993 w 12192000"/>
              <a:gd name="connsiteY3" fmla="*/ 7695187 h 7710217"/>
              <a:gd name="connsiteX4" fmla="*/ 5882116 w 12192000"/>
              <a:gd name="connsiteY4" fmla="*/ 7371745 h 7710217"/>
              <a:gd name="connsiteX5" fmla="*/ 7258063 w 12192000"/>
              <a:gd name="connsiteY5" fmla="*/ 617333 h 7710217"/>
              <a:gd name="connsiteX6" fmla="*/ 7889877 w 12192000"/>
              <a:gd name="connsiteY6" fmla="*/ 683646 h 7710217"/>
              <a:gd name="connsiteX7" fmla="*/ 8918252 w 12192000"/>
              <a:gd name="connsiteY7" fmla="*/ 4497059 h 7710217"/>
              <a:gd name="connsiteX8" fmla="*/ 7231713 w 12192000"/>
              <a:gd name="connsiteY8" fmla="*/ 7080340 h 7710217"/>
              <a:gd name="connsiteX9" fmla="*/ 4331679 w 12192000"/>
              <a:gd name="connsiteY9" fmla="*/ 5891211 h 7710217"/>
              <a:gd name="connsiteX10" fmla="*/ 2789108 w 12192000"/>
              <a:gd name="connsiteY10" fmla="*/ 3594964 h 7710217"/>
              <a:gd name="connsiteX11" fmla="*/ 4845871 w 12192000"/>
              <a:gd name="connsiteY11" fmla="*/ 1237206 h 7710217"/>
              <a:gd name="connsiteX12" fmla="*/ 7258063 w 12192000"/>
              <a:gd name="connsiteY12" fmla="*/ 617333 h 7710217"/>
              <a:gd name="connsiteX13" fmla="*/ 8923034 w 12192000"/>
              <a:gd name="connsiteY13" fmla="*/ 426108 h 7710217"/>
              <a:gd name="connsiteX14" fmla="*/ 12192000 w 12192000"/>
              <a:gd name="connsiteY14" fmla="*/ 426108 h 7710217"/>
              <a:gd name="connsiteX15" fmla="*/ 12192000 w 12192000"/>
              <a:gd name="connsiteY15" fmla="*/ 7284108 h 7710217"/>
              <a:gd name="connsiteX16" fmla="*/ 8301423 w 12192000"/>
              <a:gd name="connsiteY16" fmla="*/ 7284108 h 7710217"/>
              <a:gd name="connsiteX17" fmla="*/ 8446811 w 12192000"/>
              <a:gd name="connsiteY17" fmla="*/ 7138221 h 7710217"/>
              <a:gd name="connsiteX18" fmla="*/ 9488049 w 12192000"/>
              <a:gd name="connsiteY18" fmla="*/ 4619439 h 7710217"/>
              <a:gd name="connsiteX19" fmla="*/ 8930627 w 12192000"/>
              <a:gd name="connsiteY19" fmla="*/ 432518 h 7710217"/>
              <a:gd name="connsiteX20" fmla="*/ 0 w 12192000"/>
              <a:gd name="connsiteY20" fmla="*/ 426108 h 7710217"/>
              <a:gd name="connsiteX21" fmla="*/ 5380866 w 12192000"/>
              <a:gd name="connsiteY21" fmla="*/ 426108 h 7710217"/>
              <a:gd name="connsiteX22" fmla="*/ 5013301 w 12192000"/>
              <a:gd name="connsiteY22" fmla="*/ 569993 h 7710217"/>
              <a:gd name="connsiteX23" fmla="*/ 4639322 w 12192000"/>
              <a:gd name="connsiteY23" fmla="*/ 738138 h 7710217"/>
              <a:gd name="connsiteX24" fmla="*/ 2190465 w 12192000"/>
              <a:gd name="connsiteY24" fmla="*/ 3545372 h 7710217"/>
              <a:gd name="connsiteX25" fmla="*/ 4027108 w 12192000"/>
              <a:gd name="connsiteY25" fmla="*/ 6279368 h 7710217"/>
              <a:gd name="connsiteX26" fmla="*/ 5653003 w 12192000"/>
              <a:gd name="connsiteY26" fmla="*/ 7269740 h 7710217"/>
              <a:gd name="connsiteX27" fmla="*/ 5685275 w 12192000"/>
              <a:gd name="connsiteY27" fmla="*/ 7284108 h 7710217"/>
              <a:gd name="connsiteX28" fmla="*/ 0 w 12192000"/>
              <a:gd name="connsiteY28" fmla="*/ 7284108 h 7710217"/>
              <a:gd name="connsiteX29" fmla="*/ 7511366 w 12192000"/>
              <a:gd name="connsiteY29" fmla="*/ 97 h 7710217"/>
              <a:gd name="connsiteX30" fmla="*/ 8263628 w 12192000"/>
              <a:gd name="connsiteY30" fmla="*/ 79051 h 7710217"/>
              <a:gd name="connsiteX31" fmla="*/ 8835498 w 12192000"/>
              <a:gd name="connsiteY31" fmla="*/ 352219 h 7710217"/>
              <a:gd name="connsiteX32" fmla="*/ 8923034 w 12192000"/>
              <a:gd name="connsiteY32" fmla="*/ 426108 h 7710217"/>
              <a:gd name="connsiteX33" fmla="*/ 5380866 w 12192000"/>
              <a:gd name="connsiteY33" fmla="*/ 426108 h 7710217"/>
              <a:gd name="connsiteX34" fmla="*/ 5389297 w 12192000"/>
              <a:gd name="connsiteY34" fmla="*/ 422808 h 7710217"/>
              <a:gd name="connsiteX35" fmla="*/ 7511366 w 12192000"/>
              <a:gd name="connsiteY35" fmla="*/ 97 h 771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92000" h="7710217">
                <a:moveTo>
                  <a:pt x="5685275" y="7284108"/>
                </a:moveTo>
                <a:lnTo>
                  <a:pt x="8301423" y="7284108"/>
                </a:lnTo>
                <a:lnTo>
                  <a:pt x="8298888" y="7286652"/>
                </a:lnTo>
                <a:cubicBezTo>
                  <a:pt x="8047247" y="7516396"/>
                  <a:pt x="7770794" y="7657044"/>
                  <a:pt x="7479993" y="7695187"/>
                </a:cubicBezTo>
                <a:cubicBezTo>
                  <a:pt x="7051443" y="7756212"/>
                  <a:pt x="6488207" y="7628056"/>
                  <a:pt x="5882116" y="7371745"/>
                </a:cubicBezTo>
                <a:close/>
                <a:moveTo>
                  <a:pt x="7258063" y="617333"/>
                </a:moveTo>
                <a:cubicBezTo>
                  <a:pt x="7491379" y="615736"/>
                  <a:pt x="7704767" y="637516"/>
                  <a:pt x="7889877" y="683646"/>
                </a:cubicBezTo>
                <a:cubicBezTo>
                  <a:pt x="9062228" y="970677"/>
                  <a:pt x="9267904" y="2610858"/>
                  <a:pt x="8918252" y="4497059"/>
                </a:cubicBezTo>
                <a:cubicBezTo>
                  <a:pt x="8671446" y="5993719"/>
                  <a:pt x="8013281" y="6977826"/>
                  <a:pt x="7231713" y="7080340"/>
                </a:cubicBezTo>
                <a:cubicBezTo>
                  <a:pt x="6511846" y="7182849"/>
                  <a:pt x="5339496" y="6649794"/>
                  <a:pt x="4331679" y="5891211"/>
                </a:cubicBezTo>
                <a:cubicBezTo>
                  <a:pt x="3529540" y="5235137"/>
                  <a:pt x="2850810" y="4374046"/>
                  <a:pt x="2789108" y="3594964"/>
                </a:cubicBezTo>
                <a:cubicBezTo>
                  <a:pt x="2727406" y="2651863"/>
                  <a:pt x="3694079" y="1811271"/>
                  <a:pt x="4845871" y="1237206"/>
                </a:cubicBezTo>
                <a:cubicBezTo>
                  <a:pt x="5678861" y="837412"/>
                  <a:pt x="6558124" y="622142"/>
                  <a:pt x="7258063" y="617333"/>
                </a:cubicBezTo>
                <a:close/>
                <a:moveTo>
                  <a:pt x="8923034" y="426108"/>
                </a:moveTo>
                <a:lnTo>
                  <a:pt x="12192000" y="426108"/>
                </a:lnTo>
                <a:lnTo>
                  <a:pt x="12192000" y="7284108"/>
                </a:lnTo>
                <a:lnTo>
                  <a:pt x="8301423" y="7284108"/>
                </a:lnTo>
                <a:lnTo>
                  <a:pt x="8446811" y="7138221"/>
                </a:lnTo>
                <a:cubicBezTo>
                  <a:pt x="8929408" y="6608527"/>
                  <a:pt x="9304388" y="5733175"/>
                  <a:pt x="9488049" y="4619439"/>
                </a:cubicBezTo>
                <a:cubicBezTo>
                  <a:pt x="9826298" y="2794742"/>
                  <a:pt x="9728057" y="1163421"/>
                  <a:pt x="8930627" y="432518"/>
                </a:cubicBezTo>
                <a:close/>
                <a:moveTo>
                  <a:pt x="0" y="426108"/>
                </a:moveTo>
                <a:lnTo>
                  <a:pt x="5380866" y="426108"/>
                </a:lnTo>
                <a:lnTo>
                  <a:pt x="5013301" y="569993"/>
                </a:lnTo>
                <a:cubicBezTo>
                  <a:pt x="4888130" y="622569"/>
                  <a:pt x="4763296" y="678637"/>
                  <a:pt x="4639322" y="738138"/>
                </a:cubicBezTo>
                <a:cubicBezTo>
                  <a:pt x="3267958" y="1421642"/>
                  <a:pt x="2117001" y="2422481"/>
                  <a:pt x="2190465" y="3545372"/>
                </a:cubicBezTo>
                <a:cubicBezTo>
                  <a:pt x="2263929" y="4472974"/>
                  <a:pt x="3072052" y="5498222"/>
                  <a:pt x="4027108" y="6279368"/>
                </a:cubicBezTo>
                <a:cubicBezTo>
                  <a:pt x="4552083" y="6674516"/>
                  <a:pt x="5114554" y="7018268"/>
                  <a:pt x="5653003" y="7269740"/>
                </a:cubicBezTo>
                <a:lnTo>
                  <a:pt x="5685275" y="7284108"/>
                </a:lnTo>
                <a:lnTo>
                  <a:pt x="0" y="7284108"/>
                </a:lnTo>
                <a:close/>
                <a:moveTo>
                  <a:pt x="7511366" y="97"/>
                </a:moveTo>
                <a:cubicBezTo>
                  <a:pt x="7789162" y="-1805"/>
                  <a:pt x="8043228" y="24125"/>
                  <a:pt x="8263628" y="79051"/>
                </a:cubicBezTo>
                <a:cubicBezTo>
                  <a:pt x="8481728" y="132450"/>
                  <a:pt x="8671729" y="225182"/>
                  <a:pt x="8835498" y="352219"/>
                </a:cubicBezTo>
                <a:lnTo>
                  <a:pt x="8923034" y="426108"/>
                </a:lnTo>
                <a:lnTo>
                  <a:pt x="5380866" y="426108"/>
                </a:lnTo>
                <a:lnTo>
                  <a:pt x="5389297" y="422808"/>
                </a:lnTo>
                <a:cubicBezTo>
                  <a:pt x="6141208" y="149637"/>
                  <a:pt x="6886337" y="4390"/>
                  <a:pt x="7511366" y="97"/>
                </a:cubicBezTo>
                <a:close/>
              </a:path>
            </a:pathLst>
          </a:custGeom>
          <a:gradFill flip="none" rotWithShape="1">
            <a:gsLst>
              <a:gs pos="55214">
                <a:schemeClr val="accent3">
                  <a:alpha val="85000"/>
                </a:schemeClr>
              </a:gs>
              <a:gs pos="2000">
                <a:schemeClr val="accent1">
                  <a:alpha val="85000"/>
                </a:schemeClr>
              </a:gs>
              <a:gs pos="100000">
                <a:schemeClr val="accent4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3775F-C308-4080-82E6-30AD226EA547}"/>
              </a:ext>
            </a:extLst>
          </p:cNvPr>
          <p:cNvSpPr txBox="1"/>
          <p:nvPr/>
        </p:nvSpPr>
        <p:spPr>
          <a:xfrm>
            <a:off x="1392852" y="2046995"/>
            <a:ext cx="9406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225" normalizeH="0" baseline="0" noProof="0" dirty="0">
                <a:ln>
                  <a:noFill/>
                </a:ln>
                <a:solidFill>
                  <a:srgbClr val="D69624">
                    <a:lumMod val="60000"/>
                    <a:lumOff val="40000"/>
                  </a:srgbClr>
                </a:solidFill>
                <a:effectLst>
                  <a:outerShdw blurRad="190500" sx="102000" sy="102000" algn="ctr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A-Level PE Bridging Course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FDC4A-631B-4968-9039-06F392EC539B}"/>
              </a:ext>
            </a:extLst>
          </p:cNvPr>
          <p:cNvSpPr txBox="1"/>
          <p:nvPr/>
        </p:nvSpPr>
        <p:spPr>
          <a:xfrm>
            <a:off x="2688016" y="3443981"/>
            <a:ext cx="6815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17500" dist="38100" dir="16200000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Skill Acquisition: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spc="225" dirty="0">
                <a:solidFill>
                  <a:prstClr val="white"/>
                </a:solidFill>
                <a:effectLst>
                  <a:outerShdw blurRad="317500" dist="38100" dir="16200000" rotWithShape="0">
                    <a:prstClr val="black"/>
                  </a:outerShdw>
                </a:effectLst>
                <a:latin typeface="Calibri" panose="020F0502020204030204"/>
              </a:rPr>
              <a:t>Skill Continuums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17500" dist="38100" dir="16200000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Miss Law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17500" dist="38100" dir="16200000" rotWithShape="0">
                  <a:prstClr val="black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0FE3DF-1080-41C3-8F56-45EAADBC4CF6}"/>
              </a:ext>
            </a:extLst>
          </p:cNvPr>
          <p:cNvSpPr/>
          <p:nvPr/>
        </p:nvSpPr>
        <p:spPr>
          <a:xfrm>
            <a:off x="4344017" y="3443981"/>
            <a:ext cx="3503965" cy="34289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815" y="160337"/>
            <a:ext cx="9068353" cy="695340"/>
          </a:xfr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Organisation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A6505F-F124-4340-AF59-51F7884EE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5" y="942473"/>
            <a:ext cx="11957109" cy="53460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rgbClr val="C00000"/>
                </a:solidFill>
              </a:rPr>
              <a:t>Low organisation skill:</a:t>
            </a:r>
          </a:p>
          <a:p>
            <a:r>
              <a:rPr lang="en-GB" sz="3600" dirty="0">
                <a:solidFill>
                  <a:srgbClr val="C00000"/>
                </a:solidFill>
              </a:rPr>
              <a:t>is </a:t>
            </a:r>
            <a:r>
              <a:rPr lang="en-GB" sz="3600" dirty="0">
                <a:solidFill>
                  <a:srgbClr val="FF0000"/>
                </a:solidFill>
              </a:rPr>
              <a:t>very easy </a:t>
            </a:r>
            <a:r>
              <a:rPr lang="en-GB" sz="3600" dirty="0">
                <a:solidFill>
                  <a:srgbClr val="C00000"/>
                </a:solidFill>
              </a:rPr>
              <a:t>and </a:t>
            </a:r>
            <a:r>
              <a:rPr lang="en-GB" sz="3600" dirty="0">
                <a:solidFill>
                  <a:srgbClr val="FF0000"/>
                </a:solidFill>
              </a:rPr>
              <a:t>uncomplicated</a:t>
            </a:r>
            <a:r>
              <a:rPr lang="en-GB" sz="3600" dirty="0">
                <a:solidFill>
                  <a:srgbClr val="C00000"/>
                </a:solidFill>
              </a:rPr>
              <a:t> like riding a bike. The </a:t>
            </a:r>
            <a:r>
              <a:rPr lang="en-GB" sz="3600" dirty="0">
                <a:solidFill>
                  <a:srgbClr val="FF0000"/>
                </a:solidFill>
              </a:rPr>
              <a:t>phases</a:t>
            </a:r>
            <a:r>
              <a:rPr lang="en-GB" sz="3600" dirty="0">
                <a:solidFill>
                  <a:srgbClr val="C00000"/>
                </a:solidFill>
              </a:rPr>
              <a:t> that make up the skill are usually </a:t>
            </a:r>
            <a:r>
              <a:rPr lang="en-GB" sz="3600" dirty="0">
                <a:solidFill>
                  <a:srgbClr val="FF0000"/>
                </a:solidFill>
              </a:rPr>
              <a:t>discrete</a:t>
            </a:r>
            <a:r>
              <a:rPr lang="en-GB" sz="3600" dirty="0">
                <a:solidFill>
                  <a:srgbClr val="C00000"/>
                </a:solidFill>
              </a:rPr>
              <a:t> and might be practiced separately to make your technique better.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C00000"/>
                </a:solidFill>
              </a:rPr>
              <a:t>	</a:t>
            </a:r>
            <a:r>
              <a:rPr lang="en-GB" sz="3600" i="1" dirty="0">
                <a:solidFill>
                  <a:srgbClr val="00B050"/>
                </a:solidFill>
              </a:rPr>
              <a:t>e.g. Swimming stroke, Cycling</a:t>
            </a:r>
          </a:p>
          <a:p>
            <a:pPr marL="0" indent="0">
              <a:buNone/>
            </a:pPr>
            <a:r>
              <a:rPr lang="en-GB" sz="3600" b="1" dirty="0">
                <a:solidFill>
                  <a:srgbClr val="C00000"/>
                </a:solidFill>
              </a:rPr>
              <a:t>High organisation skill:</a:t>
            </a:r>
          </a:p>
          <a:p>
            <a:r>
              <a:rPr lang="en-GB" sz="3600" dirty="0">
                <a:solidFill>
                  <a:srgbClr val="C00000"/>
                </a:solidFill>
              </a:rPr>
              <a:t>has a </a:t>
            </a:r>
            <a:r>
              <a:rPr lang="en-GB" sz="3600" dirty="0">
                <a:solidFill>
                  <a:srgbClr val="FF0000"/>
                </a:solidFill>
              </a:rPr>
              <a:t>complex amount of phases </a:t>
            </a:r>
            <a:r>
              <a:rPr lang="en-GB" sz="3600" dirty="0">
                <a:solidFill>
                  <a:srgbClr val="C00000"/>
                </a:solidFill>
              </a:rPr>
              <a:t>involved which </a:t>
            </a:r>
            <a:r>
              <a:rPr lang="en-GB" sz="3600" dirty="0">
                <a:solidFill>
                  <a:srgbClr val="FF0000"/>
                </a:solidFill>
              </a:rPr>
              <a:t>cannot be broken down </a:t>
            </a:r>
            <a:r>
              <a:rPr lang="en-GB" sz="3600" dirty="0">
                <a:solidFill>
                  <a:srgbClr val="C00000"/>
                </a:solidFill>
              </a:rPr>
              <a:t>and practiced separately as they are linked closely together. They require </a:t>
            </a:r>
            <a:r>
              <a:rPr lang="en-GB" sz="3600" dirty="0">
                <a:solidFill>
                  <a:srgbClr val="FF0000"/>
                </a:solidFill>
              </a:rPr>
              <a:t>large amounts of attention.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C00000"/>
                </a:solidFill>
              </a:rPr>
              <a:t>	</a:t>
            </a:r>
            <a:r>
              <a:rPr lang="en-GB" sz="3600" i="1" dirty="0">
                <a:solidFill>
                  <a:srgbClr val="00B050"/>
                </a:solidFill>
              </a:rPr>
              <a:t>e.g. gymnastics move, pole vault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C1B2B11-345F-4CFE-9181-41E334566857}"/>
              </a:ext>
            </a:extLst>
          </p:cNvPr>
          <p:cNvSpPr txBox="1">
            <a:spLocks/>
          </p:cNvSpPr>
          <p:nvPr/>
        </p:nvSpPr>
        <p:spPr>
          <a:xfrm>
            <a:off x="9384632" y="160337"/>
            <a:ext cx="2667553" cy="69534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38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Use this information to complete Task 3 on the work sheet</a:t>
            </a:r>
          </a:p>
        </p:txBody>
      </p:sp>
    </p:spTree>
    <p:extLst>
      <p:ext uri="{BB962C8B-B14F-4D97-AF65-F5344CB8AC3E}">
        <p14:creationId xmlns:p14="http://schemas.microsoft.com/office/powerpoint/2010/main" val="3552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815" y="160337"/>
            <a:ext cx="9068353" cy="695340"/>
          </a:xfr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Task 4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A6505F-F124-4340-AF59-51F7884EE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4" y="1042737"/>
            <a:ext cx="11957109" cy="4973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b="1" dirty="0"/>
              <a:t>For each sporting example listed, place the skill onto each continua line to show the classification:</a:t>
            </a:r>
          </a:p>
          <a:p>
            <a:r>
              <a:rPr lang="en-GB" sz="2400" dirty="0"/>
              <a:t>Tackle in rugby</a:t>
            </a:r>
          </a:p>
          <a:p>
            <a:r>
              <a:rPr lang="en-GB" sz="2400" dirty="0"/>
              <a:t>Javelin throw</a:t>
            </a:r>
          </a:p>
          <a:p>
            <a:r>
              <a:rPr lang="en-GB" sz="2400" dirty="0"/>
              <a:t>Backstroke swim</a:t>
            </a:r>
          </a:p>
          <a:p>
            <a:r>
              <a:rPr lang="en-GB" sz="2400" dirty="0"/>
              <a:t>Dive from 10m platform</a:t>
            </a:r>
          </a:p>
          <a:p>
            <a:r>
              <a:rPr lang="en-GB" sz="2400" dirty="0"/>
              <a:t>Triple jump – this has been completed for you as an example</a:t>
            </a:r>
          </a:p>
          <a:p>
            <a:r>
              <a:rPr lang="en-GB" sz="2400" dirty="0"/>
              <a:t>Dance routine</a:t>
            </a:r>
          </a:p>
          <a:p>
            <a:r>
              <a:rPr lang="en-GB" sz="2400" dirty="0"/>
              <a:t>100m sprint start</a:t>
            </a:r>
          </a:p>
          <a:p>
            <a:r>
              <a:rPr lang="en-GB" sz="2400" dirty="0"/>
              <a:t>Penalty shot in netball</a:t>
            </a:r>
          </a:p>
          <a:p>
            <a:pPr marL="0" indent="0">
              <a:buNone/>
            </a:pPr>
            <a:endParaRPr lang="en-GB" sz="2400" dirty="0">
              <a:solidFill>
                <a:srgbClr val="191B0E"/>
              </a:solidFill>
            </a:endParaRPr>
          </a:p>
          <a:p>
            <a:pPr marL="0" indent="0">
              <a:buNone/>
            </a:pPr>
            <a:endParaRPr lang="en-GB" altLang="en-US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C1B2B11-345F-4CFE-9181-41E334566857}"/>
              </a:ext>
            </a:extLst>
          </p:cNvPr>
          <p:cNvSpPr txBox="1">
            <a:spLocks/>
          </p:cNvSpPr>
          <p:nvPr/>
        </p:nvSpPr>
        <p:spPr>
          <a:xfrm>
            <a:off x="9384632" y="160337"/>
            <a:ext cx="2667553" cy="69534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38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Use this information to complete Task 4 on the work sheet</a:t>
            </a:r>
          </a:p>
        </p:txBody>
      </p:sp>
    </p:spTree>
    <p:extLst>
      <p:ext uri="{BB962C8B-B14F-4D97-AF65-F5344CB8AC3E}">
        <p14:creationId xmlns:p14="http://schemas.microsoft.com/office/powerpoint/2010/main" val="24777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000" y="481844"/>
            <a:ext cx="2602029" cy="1116508"/>
          </a:xfr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Skill Continua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0865" y="2224681"/>
            <a:ext cx="4549833" cy="286232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the end of this lesson I will: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To be able to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characteristics of skill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To be able to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explain how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skill can be classified using continua.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 To be able to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attempt to identify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classify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used in sporting activities. </a:t>
            </a:r>
          </a:p>
        </p:txBody>
      </p:sp>
      <p:sp>
        <p:nvSpPr>
          <p:cNvPr id="6" name="Left Arrow 5"/>
          <p:cNvSpPr/>
          <p:nvPr/>
        </p:nvSpPr>
        <p:spPr>
          <a:xfrm>
            <a:off x="2966427" y="3538092"/>
            <a:ext cx="643518" cy="512498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370" y="2232117"/>
            <a:ext cx="2350956" cy="313932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Learning: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completion GCSE PE and BTEC Sport in KS3, students will have some understanding of skill continua.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of different skills required in sport.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64419" y="2224681"/>
            <a:ext cx="2374734" cy="20313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Learning: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can apply this knowledge to transfers of learning.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answer exam style questions.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24989" y="160465"/>
            <a:ext cx="4291390" cy="1684376"/>
          </a:xfrm>
          <a:prstGeom prst="wedgeEllipseCallout">
            <a:avLst>
              <a:gd name="adj1" fmla="val -24390"/>
              <a:gd name="adj2" fmla="val 7052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need to be aware of the characteristics of a skill and how they can be classified onto different continua.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989" y="6153555"/>
            <a:ext cx="11314165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 specific vocabulary – choose 5 key words from this lesson that you think are important: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094" y="5449212"/>
            <a:ext cx="1131105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RECAP: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skill? Why do we need different skills? Why do different skills have different characteristics? What are the characteristics of a skill?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eft Arrow 13"/>
          <p:cNvSpPr/>
          <p:nvPr/>
        </p:nvSpPr>
        <p:spPr>
          <a:xfrm rot="10800000">
            <a:off x="8573143" y="3546114"/>
            <a:ext cx="643518" cy="512498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6680" y="160465"/>
            <a:ext cx="4288111" cy="196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</a:t>
            </a:r>
            <a:r>
              <a:rPr kumimoji="0" lang="en-GB" sz="1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is the most important thing to remember from today’s lesson?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5240" y="-1126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21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000" y="481844"/>
            <a:ext cx="2602029" cy="1116508"/>
          </a:xfr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Skill Continua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0865" y="2224681"/>
            <a:ext cx="4549833" cy="286232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the end of this lesson I will: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To be able to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characteristics of skill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To be able to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explain how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skill can be classified using continua.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 To be able to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attempt to identify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classify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used in sporting activities. </a:t>
            </a:r>
          </a:p>
        </p:txBody>
      </p:sp>
      <p:sp>
        <p:nvSpPr>
          <p:cNvPr id="6" name="Left Arrow 5"/>
          <p:cNvSpPr/>
          <p:nvPr/>
        </p:nvSpPr>
        <p:spPr>
          <a:xfrm>
            <a:off x="2966427" y="3538092"/>
            <a:ext cx="643518" cy="512498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370" y="2232117"/>
            <a:ext cx="2350956" cy="313932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Learning: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 completion GCSE PE and BTEC Sport in KS3, students will have some understanding of skill continua.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of different skills required in sport.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64419" y="2224681"/>
            <a:ext cx="2374734" cy="203132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Learning: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can apply this knowledge to transfers of learning.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answer exam style questions.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424989" y="160465"/>
            <a:ext cx="4291390" cy="1684376"/>
          </a:xfrm>
          <a:prstGeom prst="wedgeEllipseCallout">
            <a:avLst>
              <a:gd name="adj1" fmla="val -24390"/>
              <a:gd name="adj2" fmla="val 7052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need to be aware of the characteristics of a skill and how they can be classified onto different continua.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4989" y="6153555"/>
            <a:ext cx="11314165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 specific vocabulary – choose 5 key words from this lesson that you think are important: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094" y="5449212"/>
            <a:ext cx="1131105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RECAP: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skill? Why do we need different skills? Why do different skills have different characteristics? What are the characteristics of a skill?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eft Arrow 13"/>
          <p:cNvSpPr/>
          <p:nvPr/>
        </p:nvSpPr>
        <p:spPr>
          <a:xfrm rot="10800000">
            <a:off x="8573143" y="3546114"/>
            <a:ext cx="643518" cy="512498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6680" y="160465"/>
            <a:ext cx="4288111" cy="1969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</a:t>
            </a:r>
            <a:r>
              <a:rPr kumimoji="0" lang="en-GB" sz="1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is the most important thing to remember from today’s lesson?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5240" y="-1126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012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815" y="160337"/>
            <a:ext cx="9068353" cy="695340"/>
          </a:xfr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Characteristics of Skill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A6505F-F124-4340-AF59-51F7884EE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4" y="1042737"/>
            <a:ext cx="11957109" cy="49730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altLang="en-US" b="1" dirty="0"/>
              <a:t>What is a skill:</a:t>
            </a:r>
          </a:p>
          <a:p>
            <a:r>
              <a:rPr lang="en-GB" altLang="en-US" dirty="0"/>
              <a:t>“Learned ability to bring about predetermined results with the maximum certainty and minimum outlay of time, energy or both” Knapp (1963)</a:t>
            </a:r>
          </a:p>
          <a:p>
            <a:pPr marL="0" indent="0">
              <a:buNone/>
            </a:pPr>
            <a:endParaRPr lang="en-GB" altLang="en-US" dirty="0"/>
          </a:p>
          <a:p>
            <a:pPr marL="0" indent="0">
              <a:buNone/>
            </a:pPr>
            <a:r>
              <a:rPr lang="en-GB" altLang="en-US" b="1" dirty="0"/>
              <a:t>Characteristics of a skill:</a:t>
            </a:r>
          </a:p>
          <a:p>
            <a:pPr marL="384048" lvl="0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en-GB" sz="2400" b="1" u="sng" dirty="0">
                <a:solidFill>
                  <a:srgbClr val="FF0000"/>
                </a:solidFill>
              </a:rPr>
              <a:t>A</a:t>
            </a:r>
            <a:r>
              <a:rPr lang="en-GB" sz="2400" dirty="0">
                <a:solidFill>
                  <a:srgbClr val="191B0E"/>
                </a:solidFill>
              </a:rPr>
              <a:t>esthetically pleasing</a:t>
            </a:r>
          </a:p>
          <a:p>
            <a:pPr marL="384048" lvl="0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en-GB" sz="2400" b="1" u="sng" dirty="0">
                <a:solidFill>
                  <a:srgbClr val="FF0000"/>
                </a:solidFill>
              </a:rPr>
              <a:t>C</a:t>
            </a:r>
            <a:r>
              <a:rPr lang="en-GB" sz="2400" dirty="0">
                <a:solidFill>
                  <a:srgbClr val="191B0E"/>
                </a:solidFill>
              </a:rPr>
              <a:t>onsistency/repeatable success</a:t>
            </a:r>
          </a:p>
          <a:p>
            <a:pPr marL="384048" lvl="0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en-GB" sz="2400" b="1" u="sng" dirty="0">
                <a:solidFill>
                  <a:srgbClr val="FF0000"/>
                </a:solidFill>
              </a:rPr>
              <a:t>E</a:t>
            </a:r>
            <a:r>
              <a:rPr lang="en-GB" sz="2400" dirty="0">
                <a:solidFill>
                  <a:srgbClr val="191B0E"/>
                </a:solidFill>
              </a:rPr>
              <a:t>fficiency/minimisation of time/ quick</a:t>
            </a:r>
          </a:p>
          <a:p>
            <a:pPr marL="384048" lvl="0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en-GB" sz="2400" b="1" u="sng" dirty="0">
                <a:solidFill>
                  <a:srgbClr val="FF0000"/>
                </a:solidFill>
              </a:rPr>
              <a:t>F</a:t>
            </a:r>
            <a:r>
              <a:rPr lang="en-GB" sz="2400" dirty="0">
                <a:solidFill>
                  <a:srgbClr val="191B0E"/>
                </a:solidFill>
              </a:rPr>
              <a:t>luency/flowing/smooth/Adaptable</a:t>
            </a:r>
          </a:p>
          <a:p>
            <a:pPr marL="384048" lvl="0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en-GB" sz="2400" b="1" u="sng" dirty="0">
                <a:solidFill>
                  <a:srgbClr val="FF0000"/>
                </a:solidFill>
              </a:rPr>
              <a:t>A</a:t>
            </a:r>
            <a:r>
              <a:rPr lang="en-GB" sz="2400" dirty="0">
                <a:solidFill>
                  <a:srgbClr val="191B0E"/>
                </a:solidFill>
              </a:rPr>
              <a:t>ccurate/Correct/Precise.</a:t>
            </a:r>
          </a:p>
          <a:p>
            <a:pPr marL="384048" lvl="0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en-GB" sz="2400" b="1" u="sng" dirty="0">
                <a:solidFill>
                  <a:srgbClr val="FF0000"/>
                </a:solidFill>
              </a:rPr>
              <a:t>C</a:t>
            </a:r>
            <a:r>
              <a:rPr lang="en-GB" sz="2400" dirty="0">
                <a:solidFill>
                  <a:srgbClr val="191B0E"/>
                </a:solidFill>
              </a:rPr>
              <a:t>ontrolled/Coordinated</a:t>
            </a:r>
          </a:p>
          <a:p>
            <a:pPr marL="384048" lvl="0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en-GB" sz="2400" b="1" u="sng" dirty="0">
                <a:solidFill>
                  <a:srgbClr val="FF0000"/>
                </a:solidFill>
              </a:rPr>
              <a:t>E</a:t>
            </a:r>
            <a:r>
              <a:rPr lang="en-GB" sz="2400" dirty="0">
                <a:solidFill>
                  <a:srgbClr val="191B0E"/>
                </a:solidFill>
              </a:rPr>
              <a:t>conomic/effortless Minimal outlay of energy</a:t>
            </a:r>
          </a:p>
          <a:p>
            <a:pPr marL="0" indent="0">
              <a:buNone/>
            </a:pPr>
            <a:endParaRPr lang="en-GB" altLang="en-US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C1B2B11-345F-4CFE-9181-41E334566857}"/>
              </a:ext>
            </a:extLst>
          </p:cNvPr>
          <p:cNvSpPr txBox="1">
            <a:spLocks/>
          </p:cNvSpPr>
          <p:nvPr/>
        </p:nvSpPr>
        <p:spPr>
          <a:xfrm>
            <a:off x="9384632" y="160337"/>
            <a:ext cx="2667553" cy="69534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38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Use this information to complete Task 1 on the work sheet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2E3CD-AFC8-4E79-81F8-AA656BE4AA51}"/>
              </a:ext>
            </a:extLst>
          </p:cNvPr>
          <p:cNvSpPr txBox="1"/>
          <p:nvPr/>
        </p:nvSpPr>
        <p:spPr>
          <a:xfrm>
            <a:off x="6256422" y="3680936"/>
            <a:ext cx="18127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can remember this by using the acronym </a:t>
            </a:r>
            <a:r>
              <a:rPr lang="en-GB" dirty="0">
                <a:solidFill>
                  <a:srgbClr val="FF0000"/>
                </a:solidFill>
              </a:rPr>
              <a:t>ACEFACE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D471C59F-49D7-483B-8649-DEED95AEDA02}"/>
              </a:ext>
            </a:extLst>
          </p:cNvPr>
          <p:cNvSpPr/>
          <p:nvPr/>
        </p:nvSpPr>
        <p:spPr>
          <a:xfrm>
            <a:off x="5582653" y="2823411"/>
            <a:ext cx="545432" cy="3192378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Dribbling Skills GIFs - Get the best GIF on GIPHY">
            <a:extLst>
              <a:ext uri="{FF2B5EF4-FFF2-40B4-BE49-F238E27FC236}">
                <a16:creationId xmlns:a16="http://schemas.microsoft.com/office/drawing/2014/main" id="{01F131B0-B538-4CCE-8270-16DD9A52C7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36" y="3005388"/>
            <a:ext cx="4125495" cy="23205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815" y="160337"/>
            <a:ext cx="9068353" cy="695340"/>
          </a:xfr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Skill Continua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A6505F-F124-4340-AF59-51F7884EE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5" y="942474"/>
            <a:ext cx="11957109" cy="4973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b="1" dirty="0"/>
              <a:t>Skills can be </a:t>
            </a:r>
            <a:r>
              <a:rPr lang="en-GB" sz="3200" b="1" dirty="0"/>
              <a:t>classified based on the following 6 factors:</a:t>
            </a:r>
          </a:p>
          <a:p>
            <a:pPr marL="514350" indent="-514350">
              <a:buAutoNum type="arabicPeriod"/>
            </a:pPr>
            <a:r>
              <a:rPr lang="en-GB" altLang="en-US" dirty="0"/>
              <a:t>Environmental influence </a:t>
            </a:r>
            <a:r>
              <a:rPr lang="en-GB" altLang="en-US" dirty="0">
                <a:sym typeface="Wingdings" panose="05000000000000000000" pitchFamily="2" charset="2"/>
              </a:rPr>
              <a:t> open and closed</a:t>
            </a:r>
          </a:p>
          <a:p>
            <a:pPr marL="514350" indent="-514350">
              <a:buAutoNum type="arabicPeriod"/>
            </a:pPr>
            <a:r>
              <a:rPr lang="en-GB" altLang="en-US" dirty="0">
                <a:sym typeface="Wingdings" panose="05000000000000000000" pitchFamily="2" charset="2"/>
              </a:rPr>
              <a:t>Continuity  discrete, serial and continuous</a:t>
            </a:r>
          </a:p>
          <a:p>
            <a:pPr marL="514350" indent="-514350">
              <a:buAutoNum type="arabicPeriod"/>
            </a:pPr>
            <a:r>
              <a:rPr lang="en-GB" altLang="en-US" dirty="0">
                <a:sym typeface="Wingdings" panose="05000000000000000000" pitchFamily="2" charset="2"/>
              </a:rPr>
              <a:t>Extent of muscles used  gross and fine</a:t>
            </a:r>
          </a:p>
          <a:p>
            <a:pPr marL="514350" indent="-514350">
              <a:buAutoNum type="arabicPeriod"/>
            </a:pPr>
            <a:r>
              <a:rPr lang="en-GB" altLang="en-US" dirty="0">
                <a:sym typeface="Wingdings" panose="05000000000000000000" pitchFamily="2" charset="2"/>
              </a:rPr>
              <a:t>Control and rate of execution  self paced and externally paced</a:t>
            </a:r>
          </a:p>
          <a:p>
            <a:pPr marL="514350" indent="-514350">
              <a:buAutoNum type="arabicPeriod"/>
            </a:pPr>
            <a:r>
              <a:rPr lang="en-GB" altLang="en-US" dirty="0">
                <a:sym typeface="Wingdings" panose="05000000000000000000" pitchFamily="2" charset="2"/>
              </a:rPr>
              <a:t>Degree of difficulty  simple and complex</a:t>
            </a:r>
          </a:p>
          <a:p>
            <a:pPr marL="514350" indent="-514350">
              <a:buAutoNum type="arabicPeriod"/>
            </a:pPr>
            <a:r>
              <a:rPr lang="en-GB" altLang="en-US" dirty="0">
                <a:sym typeface="Wingdings" panose="05000000000000000000" pitchFamily="2" charset="2"/>
              </a:rPr>
              <a:t>Organisation  high and low</a:t>
            </a:r>
            <a:endParaRPr lang="en-GB" alt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C1B2B11-345F-4CFE-9181-41E334566857}"/>
              </a:ext>
            </a:extLst>
          </p:cNvPr>
          <p:cNvSpPr txBox="1">
            <a:spLocks/>
          </p:cNvSpPr>
          <p:nvPr/>
        </p:nvSpPr>
        <p:spPr>
          <a:xfrm>
            <a:off x="9384632" y="160337"/>
            <a:ext cx="2667553" cy="69534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38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Use this information to complete Task 2 on the work sheet</a:t>
            </a:r>
          </a:p>
        </p:txBody>
      </p:sp>
      <p:pic>
        <p:nvPicPr>
          <p:cNvPr id="2050" name="Picture 2" descr="Tackle (football) - Simple English Wikipedia, the free encyclopedia">
            <a:extLst>
              <a:ext uri="{FF2B5EF4-FFF2-40B4-BE49-F238E27FC236}">
                <a16:creationId xmlns:a16="http://schemas.microsoft.com/office/drawing/2014/main" id="{C7E258EA-953A-4ED1-92B8-D876E5318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68" y="4115477"/>
            <a:ext cx="2712292" cy="18000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D73FB-FF45-4DD2-AEB8-2DDDA8C1A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211" y="4897614"/>
            <a:ext cx="3045493" cy="18000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90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815" y="160337"/>
            <a:ext cx="9068353" cy="695340"/>
          </a:xfr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Environmental Influence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A6505F-F124-4340-AF59-51F7884EE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5" y="942474"/>
            <a:ext cx="11957109" cy="49730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FF0000"/>
                </a:solidFill>
              </a:rPr>
              <a:t>An open skill:</a:t>
            </a:r>
          </a:p>
          <a:p>
            <a:r>
              <a:rPr lang="en-GB" sz="3200" dirty="0"/>
              <a:t>Is affected by the </a:t>
            </a:r>
            <a:r>
              <a:rPr lang="en-GB" sz="3200" dirty="0">
                <a:solidFill>
                  <a:srgbClr val="FF0000"/>
                </a:solidFill>
              </a:rPr>
              <a:t>environment</a:t>
            </a:r>
            <a:r>
              <a:rPr lang="en-GB" sz="3200" dirty="0"/>
              <a:t>, or performed in a </a:t>
            </a:r>
            <a:r>
              <a:rPr lang="en-GB" sz="3200" dirty="0">
                <a:solidFill>
                  <a:srgbClr val="FF0000"/>
                </a:solidFill>
              </a:rPr>
              <a:t>dynamic changing situation </a:t>
            </a:r>
            <a:r>
              <a:rPr lang="en-GB" sz="3200" dirty="0"/>
              <a:t>or environment. This skill is </a:t>
            </a:r>
            <a:r>
              <a:rPr lang="en-GB" sz="3200" dirty="0">
                <a:solidFill>
                  <a:srgbClr val="FF0000"/>
                </a:solidFill>
              </a:rPr>
              <a:t>directly affected by changing factors </a:t>
            </a:r>
            <a:r>
              <a:rPr lang="en-GB" sz="3200" dirty="0"/>
              <a:t>such as the movement of the ball, the movement of your team mate, the surface of the pitch, wind and other weather, positions of opposing players etc. </a:t>
            </a:r>
          </a:p>
          <a:p>
            <a:pPr marL="0" indent="0">
              <a:buNone/>
            </a:pPr>
            <a:r>
              <a:rPr lang="en-GB" sz="3200" i="1" dirty="0"/>
              <a:t>	</a:t>
            </a:r>
            <a:r>
              <a:rPr lang="en-GB" sz="3200" i="1" dirty="0">
                <a:solidFill>
                  <a:srgbClr val="00B050"/>
                </a:solidFill>
              </a:rPr>
              <a:t>e.g. passing to a team mate in football.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FF0000"/>
                </a:solidFill>
              </a:rPr>
              <a:t>A closed skill:</a:t>
            </a:r>
          </a:p>
          <a:p>
            <a:r>
              <a:rPr lang="en-GB" sz="3200" dirty="0"/>
              <a:t>Is performed in a </a:t>
            </a:r>
            <a:r>
              <a:rPr lang="en-GB" sz="3200" dirty="0">
                <a:solidFill>
                  <a:srgbClr val="FF0000"/>
                </a:solidFill>
              </a:rPr>
              <a:t>stable, unchanging environment</a:t>
            </a:r>
            <a:r>
              <a:rPr lang="en-GB" sz="3200" dirty="0"/>
              <a:t>, where the </a:t>
            </a:r>
            <a:r>
              <a:rPr lang="en-GB" sz="3200" dirty="0">
                <a:solidFill>
                  <a:srgbClr val="FF0000"/>
                </a:solidFill>
              </a:rPr>
              <a:t>environment has little or no impact on the performance of the skill </a:t>
            </a:r>
          </a:p>
          <a:p>
            <a:pPr marL="0" indent="0">
              <a:buNone/>
            </a:pPr>
            <a:r>
              <a:rPr lang="en-GB" sz="3200" dirty="0"/>
              <a:t>	</a:t>
            </a:r>
            <a:r>
              <a:rPr lang="en-GB" sz="3200" i="1" dirty="0">
                <a:solidFill>
                  <a:srgbClr val="00B050"/>
                </a:solidFill>
              </a:rPr>
              <a:t>e.g. throwing a dart - the position of the board, type of dart etc. are all fixed and will not vary from one throw to the next.</a:t>
            </a:r>
            <a:endParaRPr lang="en-GB" sz="32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alt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C1B2B11-345F-4CFE-9181-41E334566857}"/>
              </a:ext>
            </a:extLst>
          </p:cNvPr>
          <p:cNvSpPr txBox="1">
            <a:spLocks/>
          </p:cNvSpPr>
          <p:nvPr/>
        </p:nvSpPr>
        <p:spPr>
          <a:xfrm>
            <a:off x="9384632" y="160337"/>
            <a:ext cx="2667553" cy="69534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38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Use this information to complete Task 3 on the work sheet</a:t>
            </a:r>
          </a:p>
        </p:txBody>
      </p:sp>
    </p:spTree>
    <p:extLst>
      <p:ext uri="{BB962C8B-B14F-4D97-AF65-F5344CB8AC3E}">
        <p14:creationId xmlns:p14="http://schemas.microsoft.com/office/powerpoint/2010/main" val="36739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815" y="160337"/>
            <a:ext cx="9068353" cy="695340"/>
          </a:xfr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Control and Rate of Execution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A6505F-F124-4340-AF59-51F7884EE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5" y="942474"/>
            <a:ext cx="11957109" cy="4973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>
                <a:solidFill>
                  <a:srgbClr val="FF0000"/>
                </a:solidFill>
              </a:rPr>
              <a:t>A self paced skill:</a:t>
            </a:r>
          </a:p>
          <a:p>
            <a:r>
              <a:rPr lang="en-GB" sz="3200" dirty="0"/>
              <a:t>Is when the </a:t>
            </a:r>
            <a:r>
              <a:rPr lang="en-GB" sz="3200" dirty="0">
                <a:solidFill>
                  <a:srgbClr val="FF0000"/>
                </a:solidFill>
              </a:rPr>
              <a:t>performer decides when the movement is begun </a:t>
            </a:r>
            <a:r>
              <a:rPr lang="en-GB" sz="3200" dirty="0"/>
              <a:t>and the </a:t>
            </a:r>
            <a:r>
              <a:rPr lang="en-GB" sz="3200" dirty="0">
                <a:solidFill>
                  <a:srgbClr val="FF0000"/>
                </a:solidFill>
              </a:rPr>
              <a:t>pace</a:t>
            </a:r>
            <a:r>
              <a:rPr lang="en-GB" sz="3200" dirty="0"/>
              <a:t> at which the movement is performed.</a:t>
            </a:r>
          </a:p>
          <a:p>
            <a:pPr marL="0" indent="0">
              <a:buNone/>
            </a:pPr>
            <a:r>
              <a:rPr lang="en-GB" sz="3200" dirty="0"/>
              <a:t>	</a:t>
            </a:r>
            <a:r>
              <a:rPr lang="en-GB" sz="3200" i="1" dirty="0">
                <a:solidFill>
                  <a:srgbClr val="00B050"/>
                </a:solidFill>
              </a:rPr>
              <a:t>e.g. throwing a javelin</a:t>
            </a:r>
            <a:endParaRPr lang="en-GB" sz="3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FF0000"/>
                </a:solidFill>
              </a:rPr>
              <a:t>An externally paced skill:</a:t>
            </a:r>
          </a:p>
          <a:p>
            <a:r>
              <a:rPr lang="en-GB" sz="3200" dirty="0"/>
              <a:t>Is </a:t>
            </a:r>
            <a:r>
              <a:rPr lang="en-GB" sz="3200" dirty="0">
                <a:solidFill>
                  <a:srgbClr val="FF0000"/>
                </a:solidFill>
              </a:rPr>
              <a:t>initiated by something other than the performer. </a:t>
            </a:r>
            <a:r>
              <a:rPr lang="en-GB" sz="3200" dirty="0"/>
              <a:t>The </a:t>
            </a:r>
            <a:r>
              <a:rPr lang="en-GB" sz="3200" dirty="0">
                <a:solidFill>
                  <a:srgbClr val="FF0000"/>
                </a:solidFill>
              </a:rPr>
              <a:t>pace</a:t>
            </a:r>
            <a:r>
              <a:rPr lang="en-GB" sz="3200" dirty="0"/>
              <a:t> at which the skill is performed is dictated by factors other than the performer.</a:t>
            </a:r>
          </a:p>
          <a:p>
            <a:pPr marL="0" indent="0">
              <a:buNone/>
            </a:pPr>
            <a:r>
              <a:rPr lang="en-GB" sz="3200" dirty="0"/>
              <a:t>	</a:t>
            </a:r>
            <a:r>
              <a:rPr lang="en-GB" sz="3200" i="1" dirty="0">
                <a:solidFill>
                  <a:srgbClr val="00B050"/>
                </a:solidFill>
              </a:rPr>
              <a:t>e.g. timing a rugby tackle correctly to hit a moving opponent</a:t>
            </a:r>
            <a:endParaRPr lang="en-GB" sz="32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C1B2B11-345F-4CFE-9181-41E334566857}"/>
              </a:ext>
            </a:extLst>
          </p:cNvPr>
          <p:cNvSpPr txBox="1">
            <a:spLocks/>
          </p:cNvSpPr>
          <p:nvPr/>
        </p:nvSpPr>
        <p:spPr>
          <a:xfrm>
            <a:off x="9384632" y="160337"/>
            <a:ext cx="2667553" cy="69534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38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Use this information to complete Task 3 on the work sheet</a:t>
            </a:r>
          </a:p>
        </p:txBody>
      </p:sp>
    </p:spTree>
    <p:extLst>
      <p:ext uri="{BB962C8B-B14F-4D97-AF65-F5344CB8AC3E}">
        <p14:creationId xmlns:p14="http://schemas.microsoft.com/office/powerpoint/2010/main" val="1657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815" y="160337"/>
            <a:ext cx="9068353" cy="695340"/>
          </a:xfr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Extent of Muscles Used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A6505F-F124-4340-AF59-51F7884EE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5" y="942474"/>
            <a:ext cx="11957109" cy="49730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b="1" dirty="0"/>
              <a:t>A gross skill:</a:t>
            </a:r>
          </a:p>
          <a:p>
            <a:pPr marL="566928" indent="-457200">
              <a:spcAft>
                <a:spcPts val="0"/>
              </a:spcAft>
              <a:defRPr/>
            </a:pPr>
            <a:r>
              <a:rPr lang="en-GB" sz="3200" dirty="0">
                <a:solidFill>
                  <a:srgbClr val="C00000"/>
                </a:solidFill>
              </a:rPr>
              <a:t>Involves </a:t>
            </a:r>
            <a:r>
              <a:rPr lang="en-GB" sz="3200" dirty="0">
                <a:solidFill>
                  <a:srgbClr val="FF0000"/>
                </a:solidFill>
              </a:rPr>
              <a:t>strong powerful movement </a:t>
            </a:r>
            <a:r>
              <a:rPr lang="en-GB" sz="3200" dirty="0">
                <a:solidFill>
                  <a:srgbClr val="C00000"/>
                </a:solidFill>
              </a:rPr>
              <a:t>requiring the use of </a:t>
            </a:r>
            <a:r>
              <a:rPr lang="en-GB" sz="3200" dirty="0">
                <a:solidFill>
                  <a:srgbClr val="FF0000"/>
                </a:solidFill>
              </a:rPr>
              <a:t>major muscle</a:t>
            </a:r>
            <a:r>
              <a:rPr lang="en-GB" sz="3200" dirty="0">
                <a:solidFill>
                  <a:srgbClr val="C00000"/>
                </a:solidFill>
              </a:rPr>
              <a:t> groups. Where fine control is not possible or required. </a:t>
            </a: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en-GB" sz="3200" dirty="0">
                <a:solidFill>
                  <a:schemeClr val="tx1"/>
                </a:solidFill>
              </a:rPr>
              <a:t>	</a:t>
            </a:r>
            <a:r>
              <a:rPr lang="en-GB" sz="3200" i="1" dirty="0">
                <a:solidFill>
                  <a:srgbClr val="00B050"/>
                </a:solidFill>
              </a:rPr>
              <a:t>e.g. Such as the leg and arm movements found in running.</a:t>
            </a: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en-GB" sz="3200" b="1" dirty="0">
                <a:solidFill>
                  <a:srgbClr val="C00000"/>
                </a:solidFill>
              </a:rPr>
              <a:t>A fine skill:</a:t>
            </a:r>
          </a:p>
          <a:p>
            <a:pPr marL="566928" indent="-457200">
              <a:lnSpc>
                <a:spcPct val="110000"/>
              </a:lnSpc>
              <a:spcAft>
                <a:spcPts val="0"/>
              </a:spcAft>
              <a:defRPr/>
            </a:pPr>
            <a:r>
              <a:rPr lang="en-GB" sz="3200" dirty="0">
                <a:solidFill>
                  <a:srgbClr val="C00000"/>
                </a:solidFill>
              </a:rPr>
              <a:t>Involves </a:t>
            </a:r>
            <a:r>
              <a:rPr lang="en-GB" sz="3200" dirty="0">
                <a:solidFill>
                  <a:srgbClr val="FF0000"/>
                </a:solidFill>
              </a:rPr>
              <a:t>small, precise movement </a:t>
            </a:r>
            <a:r>
              <a:rPr lang="en-GB" sz="3200" dirty="0">
                <a:solidFill>
                  <a:srgbClr val="C00000"/>
                </a:solidFill>
              </a:rPr>
              <a:t>showing high levels of </a:t>
            </a:r>
            <a:r>
              <a:rPr lang="en-GB" sz="3200" dirty="0">
                <a:solidFill>
                  <a:srgbClr val="FF0000"/>
                </a:solidFill>
              </a:rPr>
              <a:t>accuracy </a:t>
            </a:r>
            <a:r>
              <a:rPr lang="en-GB" sz="3200" dirty="0">
                <a:solidFill>
                  <a:srgbClr val="C00000"/>
                </a:solidFill>
              </a:rPr>
              <a:t>and </a:t>
            </a:r>
            <a:r>
              <a:rPr lang="en-GB" sz="3200" dirty="0">
                <a:solidFill>
                  <a:srgbClr val="FF0000"/>
                </a:solidFill>
              </a:rPr>
              <a:t>coordination</a:t>
            </a:r>
            <a:r>
              <a:rPr lang="en-GB" sz="3200" dirty="0">
                <a:solidFill>
                  <a:srgbClr val="C00000"/>
                </a:solidFill>
              </a:rPr>
              <a:t>, using </a:t>
            </a:r>
            <a:r>
              <a:rPr lang="en-GB" sz="3200" dirty="0">
                <a:solidFill>
                  <a:srgbClr val="FF0000"/>
                </a:solidFill>
              </a:rPr>
              <a:t>small muscle groups</a:t>
            </a:r>
            <a:r>
              <a:rPr lang="en-GB" sz="3200" dirty="0">
                <a:solidFill>
                  <a:srgbClr val="C00000"/>
                </a:solidFill>
              </a:rPr>
              <a:t>.</a:t>
            </a:r>
          </a:p>
          <a:p>
            <a:pPr marL="109728" indent="0" fontAlgn="auto">
              <a:lnSpc>
                <a:spcPct val="110000"/>
              </a:lnSpc>
              <a:spcAft>
                <a:spcPts val="0"/>
              </a:spcAft>
              <a:buFont typeface="Wingdings 3"/>
              <a:buNone/>
              <a:defRPr/>
            </a:pPr>
            <a:r>
              <a:rPr lang="en-GB" sz="3200" dirty="0">
                <a:solidFill>
                  <a:schemeClr val="tx1"/>
                </a:solidFill>
              </a:rPr>
              <a:t>	</a:t>
            </a:r>
            <a:r>
              <a:rPr lang="en-GB" sz="3200" i="1" dirty="0">
                <a:solidFill>
                  <a:srgbClr val="00B050"/>
                </a:solidFill>
              </a:rPr>
              <a:t>e.g. Such as the fine adjustments of the wrist when aiming a putt   	in golf.</a:t>
            </a:r>
          </a:p>
          <a:p>
            <a:pPr marL="0" indent="0">
              <a:buNone/>
            </a:pP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C1B2B11-345F-4CFE-9181-41E334566857}"/>
              </a:ext>
            </a:extLst>
          </p:cNvPr>
          <p:cNvSpPr txBox="1">
            <a:spLocks/>
          </p:cNvSpPr>
          <p:nvPr/>
        </p:nvSpPr>
        <p:spPr>
          <a:xfrm>
            <a:off x="9384632" y="160337"/>
            <a:ext cx="2667553" cy="69534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38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Use this information to complete Task 3 on the work sheet</a:t>
            </a:r>
          </a:p>
        </p:txBody>
      </p:sp>
    </p:spTree>
    <p:extLst>
      <p:ext uri="{BB962C8B-B14F-4D97-AF65-F5344CB8AC3E}">
        <p14:creationId xmlns:p14="http://schemas.microsoft.com/office/powerpoint/2010/main" val="12572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815" y="160337"/>
            <a:ext cx="9068353" cy="695340"/>
          </a:xfr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Continuity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A6505F-F124-4340-AF59-51F7884EE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5" y="942473"/>
            <a:ext cx="11957109" cy="53460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rgbClr val="C00000"/>
                </a:solidFill>
              </a:rPr>
              <a:t>Discrete skills:</a:t>
            </a:r>
          </a:p>
          <a:p>
            <a:pPr marL="566928" indent="-457200">
              <a:spcAft>
                <a:spcPts val="0"/>
              </a:spcAft>
              <a:defRPr/>
            </a:pPr>
            <a:r>
              <a:rPr lang="en-GB" sz="3200" dirty="0">
                <a:solidFill>
                  <a:srgbClr val="C00000"/>
                </a:solidFill>
              </a:rPr>
              <a:t>Have a </a:t>
            </a:r>
            <a:r>
              <a:rPr lang="en-GB" sz="3200" dirty="0">
                <a:solidFill>
                  <a:srgbClr val="FF0000"/>
                </a:solidFill>
              </a:rPr>
              <a:t>definite beginning </a:t>
            </a:r>
            <a:r>
              <a:rPr lang="en-GB" sz="3200" dirty="0">
                <a:solidFill>
                  <a:srgbClr val="C00000"/>
                </a:solidFill>
              </a:rPr>
              <a:t>and </a:t>
            </a:r>
            <a:r>
              <a:rPr lang="en-GB" sz="3200" dirty="0">
                <a:solidFill>
                  <a:srgbClr val="FF0000"/>
                </a:solidFill>
              </a:rPr>
              <a:t>definite end </a:t>
            </a: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en-GB" sz="3200" dirty="0">
                <a:solidFill>
                  <a:srgbClr val="C00000"/>
                </a:solidFill>
              </a:rPr>
              <a:t>	</a:t>
            </a:r>
            <a:r>
              <a:rPr lang="en-GB" sz="3200" i="1" dirty="0">
                <a:solidFill>
                  <a:srgbClr val="00B050"/>
                </a:solidFill>
              </a:rPr>
              <a:t>e.g. a handstand. Start balanced on feet, end balanced on hands. </a:t>
            </a: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en-GB" sz="3200" b="1" dirty="0">
                <a:solidFill>
                  <a:srgbClr val="C00000"/>
                </a:solidFill>
              </a:rPr>
              <a:t>Serial skills:</a:t>
            </a:r>
          </a:p>
          <a:p>
            <a:pPr marL="452628" indent="-342900">
              <a:spcAft>
                <a:spcPts val="0"/>
              </a:spcAft>
              <a:defRPr/>
            </a:pPr>
            <a:r>
              <a:rPr lang="en-GB" sz="3200" dirty="0">
                <a:solidFill>
                  <a:srgbClr val="C00000"/>
                </a:solidFill>
              </a:rPr>
              <a:t>Are </a:t>
            </a:r>
            <a:r>
              <a:rPr lang="en-GB" sz="3200" dirty="0">
                <a:solidFill>
                  <a:srgbClr val="FF0000"/>
                </a:solidFill>
              </a:rPr>
              <a:t>discrete</a:t>
            </a:r>
            <a:r>
              <a:rPr lang="en-GB" sz="3200" dirty="0">
                <a:solidFill>
                  <a:srgbClr val="C00000"/>
                </a:solidFill>
              </a:rPr>
              <a:t> skills linked together in a </a:t>
            </a:r>
            <a:r>
              <a:rPr lang="en-GB" sz="3200" dirty="0">
                <a:solidFill>
                  <a:srgbClr val="FF0000"/>
                </a:solidFill>
              </a:rPr>
              <a:t>sequence </a:t>
            </a: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en-GB" sz="3200" dirty="0">
                <a:solidFill>
                  <a:srgbClr val="C00000"/>
                </a:solidFill>
              </a:rPr>
              <a:t>	</a:t>
            </a:r>
            <a:r>
              <a:rPr lang="en-GB" sz="3200" i="1" dirty="0">
                <a:solidFill>
                  <a:srgbClr val="00B050"/>
                </a:solidFill>
              </a:rPr>
              <a:t>e.g. triple jump links a hop, a step &amp; a jump</a:t>
            </a:r>
          </a:p>
          <a:p>
            <a:pPr marL="109728" indent="0">
              <a:spcAft>
                <a:spcPts val="0"/>
              </a:spcAft>
              <a:buNone/>
              <a:defRPr/>
            </a:pPr>
            <a:r>
              <a:rPr lang="en-GB" sz="3200" b="1" dirty="0">
                <a:solidFill>
                  <a:srgbClr val="C00000"/>
                </a:solidFill>
              </a:rPr>
              <a:t>Continuous skills:</a:t>
            </a:r>
          </a:p>
          <a:p>
            <a:pPr marL="452628" indent="-342900">
              <a:spcAft>
                <a:spcPts val="0"/>
              </a:spcAft>
              <a:defRPr/>
            </a:pPr>
            <a:r>
              <a:rPr lang="en-GB" sz="3200" dirty="0">
                <a:solidFill>
                  <a:srgbClr val="C00000"/>
                </a:solidFill>
              </a:rPr>
              <a:t>Have </a:t>
            </a:r>
            <a:r>
              <a:rPr lang="en-GB" sz="3200" dirty="0">
                <a:solidFill>
                  <a:srgbClr val="FF0000"/>
                </a:solidFill>
              </a:rPr>
              <a:t>no clear beginning and end</a:t>
            </a:r>
            <a:r>
              <a:rPr lang="en-GB" sz="3200" dirty="0">
                <a:solidFill>
                  <a:srgbClr val="C00000"/>
                </a:solidFill>
              </a:rPr>
              <a:t>, one end phase of the movement blends into the start phase of the next cycle. </a:t>
            </a:r>
          </a:p>
          <a:p>
            <a:pPr marL="109728" indent="0" fontAlgn="auto">
              <a:spcAft>
                <a:spcPts val="0"/>
              </a:spcAft>
              <a:buFont typeface="Wingdings 3"/>
              <a:buNone/>
              <a:defRPr/>
            </a:pPr>
            <a:r>
              <a:rPr lang="en-GB" sz="3200" dirty="0">
                <a:solidFill>
                  <a:srgbClr val="C00000"/>
                </a:solidFill>
              </a:rPr>
              <a:t>	</a:t>
            </a:r>
            <a:r>
              <a:rPr lang="en-GB" sz="3200" i="1" dirty="0">
                <a:solidFill>
                  <a:srgbClr val="00B050"/>
                </a:solidFill>
              </a:rPr>
              <a:t>e.g. pedalling a bike.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C1B2B11-345F-4CFE-9181-41E334566857}"/>
              </a:ext>
            </a:extLst>
          </p:cNvPr>
          <p:cNvSpPr txBox="1">
            <a:spLocks/>
          </p:cNvSpPr>
          <p:nvPr/>
        </p:nvSpPr>
        <p:spPr>
          <a:xfrm>
            <a:off x="9384632" y="160337"/>
            <a:ext cx="2667553" cy="69534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38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Use this information to complete Task 3 on the work sheet</a:t>
            </a:r>
          </a:p>
        </p:txBody>
      </p:sp>
    </p:spTree>
    <p:extLst>
      <p:ext uri="{BB962C8B-B14F-4D97-AF65-F5344CB8AC3E}">
        <p14:creationId xmlns:p14="http://schemas.microsoft.com/office/powerpoint/2010/main" val="24009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815" y="160337"/>
            <a:ext cx="9068353" cy="695340"/>
          </a:xfr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/>
              <a:t>Degree Of Difficulty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A6505F-F124-4340-AF59-51F7884EE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15" y="942473"/>
            <a:ext cx="11957109" cy="53460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rgbClr val="C00000"/>
                </a:solidFill>
              </a:rPr>
              <a:t>Simple skill:</a:t>
            </a:r>
          </a:p>
          <a:p>
            <a:r>
              <a:rPr lang="en-GB" sz="3600" dirty="0">
                <a:solidFill>
                  <a:srgbClr val="C00000"/>
                </a:solidFill>
              </a:rPr>
              <a:t>Is one that is </a:t>
            </a:r>
            <a:r>
              <a:rPr lang="en-GB" sz="3600" dirty="0">
                <a:solidFill>
                  <a:srgbClr val="FF0000"/>
                </a:solidFill>
              </a:rPr>
              <a:t>straight forward</a:t>
            </a:r>
            <a:r>
              <a:rPr lang="en-GB" sz="3600" dirty="0">
                <a:solidFill>
                  <a:srgbClr val="C00000"/>
                </a:solidFill>
              </a:rPr>
              <a:t>, requires </a:t>
            </a:r>
            <a:r>
              <a:rPr lang="en-GB" sz="3600" dirty="0">
                <a:solidFill>
                  <a:srgbClr val="FF0000"/>
                </a:solidFill>
              </a:rPr>
              <a:t>little concentration </a:t>
            </a:r>
            <a:r>
              <a:rPr lang="en-GB" sz="3600" dirty="0">
                <a:solidFill>
                  <a:srgbClr val="C00000"/>
                </a:solidFill>
              </a:rPr>
              <a:t>and cognitive ability.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00B050"/>
                </a:solidFill>
              </a:rPr>
              <a:t>	</a:t>
            </a:r>
            <a:r>
              <a:rPr lang="en-GB" sz="3600" i="1" dirty="0">
                <a:solidFill>
                  <a:srgbClr val="00B050"/>
                </a:solidFill>
              </a:rPr>
              <a:t>e.g. chest pass, push pass, straight jump</a:t>
            </a:r>
          </a:p>
          <a:p>
            <a:pPr marL="0" indent="0">
              <a:buNone/>
            </a:pPr>
            <a:r>
              <a:rPr lang="en-GB" sz="3600" b="1" dirty="0">
                <a:solidFill>
                  <a:srgbClr val="C00000"/>
                </a:solidFill>
              </a:rPr>
              <a:t>Complex skill:</a:t>
            </a:r>
          </a:p>
          <a:p>
            <a:r>
              <a:rPr lang="en-GB" sz="3600" dirty="0">
                <a:solidFill>
                  <a:srgbClr val="C00000"/>
                </a:solidFill>
              </a:rPr>
              <a:t>involves a </a:t>
            </a:r>
            <a:r>
              <a:rPr lang="en-GB" sz="3600" dirty="0">
                <a:solidFill>
                  <a:srgbClr val="FF0000"/>
                </a:solidFill>
              </a:rPr>
              <a:t>large attention span </a:t>
            </a:r>
            <a:r>
              <a:rPr lang="en-GB" sz="3600" dirty="0">
                <a:solidFill>
                  <a:srgbClr val="C00000"/>
                </a:solidFill>
              </a:rPr>
              <a:t>because they are </a:t>
            </a:r>
            <a:r>
              <a:rPr lang="en-GB" sz="3600" dirty="0">
                <a:solidFill>
                  <a:srgbClr val="FF0000"/>
                </a:solidFill>
              </a:rPr>
              <a:t>complicated</a:t>
            </a:r>
            <a:r>
              <a:rPr lang="en-GB" sz="3600" dirty="0">
                <a:solidFill>
                  <a:srgbClr val="C00000"/>
                </a:solidFill>
              </a:rPr>
              <a:t> and are </a:t>
            </a:r>
            <a:r>
              <a:rPr lang="en-GB" sz="3600" dirty="0">
                <a:solidFill>
                  <a:srgbClr val="FF0000"/>
                </a:solidFill>
              </a:rPr>
              <a:t>practiced in training repeatedly </a:t>
            </a:r>
            <a:r>
              <a:rPr lang="en-GB" sz="3600" dirty="0">
                <a:solidFill>
                  <a:srgbClr val="C00000"/>
                </a:solidFill>
              </a:rPr>
              <a:t>to make it easier to perform in competition.</a:t>
            </a:r>
          </a:p>
          <a:p>
            <a:pPr marL="0" indent="0">
              <a:buNone/>
            </a:pPr>
            <a:r>
              <a:rPr lang="en-GB" sz="3600" dirty="0">
                <a:solidFill>
                  <a:srgbClr val="C00000"/>
                </a:solidFill>
              </a:rPr>
              <a:t>	</a:t>
            </a:r>
            <a:r>
              <a:rPr lang="en-GB" sz="3600" i="1" dirty="0">
                <a:solidFill>
                  <a:srgbClr val="00B050"/>
                </a:solidFill>
              </a:rPr>
              <a:t>e.g. handspring, lay up, overhead kick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C1B2B11-345F-4CFE-9181-41E334566857}"/>
              </a:ext>
            </a:extLst>
          </p:cNvPr>
          <p:cNvSpPr txBox="1">
            <a:spLocks/>
          </p:cNvSpPr>
          <p:nvPr/>
        </p:nvSpPr>
        <p:spPr>
          <a:xfrm>
            <a:off x="9384632" y="160337"/>
            <a:ext cx="2667553" cy="69534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1097280" rtl="0" eaLnBrk="1" latinLnBrk="0" hangingPunct="1">
              <a:spcBef>
                <a:spcPct val="0"/>
              </a:spcBef>
              <a:buNone/>
              <a:defRPr sz="384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Use this information to complete Task 3 on the work sheet</a:t>
            </a:r>
          </a:p>
        </p:txBody>
      </p:sp>
    </p:spTree>
    <p:extLst>
      <p:ext uri="{BB962C8B-B14F-4D97-AF65-F5344CB8AC3E}">
        <p14:creationId xmlns:p14="http://schemas.microsoft.com/office/powerpoint/2010/main" val="13627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TTS Colour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6F0F0F"/>
      </a:accent1>
      <a:accent2>
        <a:srgbClr val="D69624"/>
      </a:accent2>
      <a:accent3>
        <a:srgbClr val="971515"/>
      </a:accent3>
      <a:accent4>
        <a:srgbClr val="640D0E"/>
      </a:accent4>
      <a:accent5>
        <a:srgbClr val="CC9900"/>
      </a:accent5>
      <a:accent6>
        <a:srgbClr val="6F0F0F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7 Information Evening - Oct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1249</Words>
  <Application>Microsoft Office PowerPoint</Application>
  <PresentationFormat>Widescreen</PresentationFormat>
  <Paragraphs>145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Wingdings</vt:lpstr>
      <vt:lpstr>Wingdings 3</vt:lpstr>
      <vt:lpstr>1_Office Theme</vt:lpstr>
      <vt:lpstr>Y7 Information Evening - Oct 2018</vt:lpstr>
      <vt:lpstr>Office Theme</vt:lpstr>
      <vt:lpstr>PowerPoint Presentation</vt:lpstr>
      <vt:lpstr>Skill Continua</vt:lpstr>
      <vt:lpstr>Characteristics of Skill</vt:lpstr>
      <vt:lpstr>Skill Continua</vt:lpstr>
      <vt:lpstr>Environmental Influence</vt:lpstr>
      <vt:lpstr>Control and Rate of Execution</vt:lpstr>
      <vt:lpstr>Extent of Muscles Used</vt:lpstr>
      <vt:lpstr>Continuity</vt:lpstr>
      <vt:lpstr>Degree Of Difficulty</vt:lpstr>
      <vt:lpstr>Organisation</vt:lpstr>
      <vt:lpstr>Task 4</vt:lpstr>
      <vt:lpstr>Skill Continua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Helena Law</dc:creator>
  <cp:lastModifiedBy>Helena Law</cp:lastModifiedBy>
  <cp:revision>17</cp:revision>
  <dcterms:created xsi:type="dcterms:W3CDTF">2021-06-08T12:11:01Z</dcterms:created>
  <dcterms:modified xsi:type="dcterms:W3CDTF">2021-06-08T13:43:33Z</dcterms:modified>
</cp:coreProperties>
</file>